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0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embeddedFontLst>
    <p:embeddedFont>
      <p:font typeface="Poppins"/>
      <p:regular r:id="rId17"/>
      <p:bold r:id="rId18"/>
      <p:italic r:id="rId19"/>
      <p:boldItalic r:id="rId20"/>
    </p:embeddedFont>
    <p:embeddedFont>
      <p:font typeface="Urbanist Medium"/>
      <p:regular r:id="rId21"/>
      <p:bold r:id="rId22"/>
      <p:italic r:id="rId23"/>
      <p:boldItalic r:id="rId24"/>
    </p:embeddedFont>
    <p:embeddedFont>
      <p:font typeface="Urbanist"/>
      <p:regular r:id="rId25"/>
      <p:bold r:id="rId26"/>
      <p:italic r:id="rId27"/>
      <p:boldItalic r:id="rId28"/>
    </p:embeddedFont>
    <p:embeddedFont>
      <p:font typeface="Poppins SemiBold"/>
      <p:regular r:id="rId29"/>
      <p:bold r:id="rId30"/>
      <p:italic r:id="rId31"/>
      <p:boldItalic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PoppinsSemiBold-italic.fntdata"/><Relationship Id="rId30" Type="http://schemas.openxmlformats.org/officeDocument/2006/relationships/font" Target="fonts/PoppinsSemiBold-bold.fntdata"/><Relationship Id="rId32" Type="http://schemas.openxmlformats.org/officeDocument/2006/relationships/font" Target="fonts/PoppinsSemiBold-boldItalic.fntdata"/><Relationship Id="rId20" Type="http://schemas.openxmlformats.org/officeDocument/2006/relationships/font" Target="fonts/Poppins-boldItalic.fntdata"/><Relationship Id="rId22" Type="http://schemas.openxmlformats.org/officeDocument/2006/relationships/font" Target="fonts/UrbanistMedium-bold.fntdata"/><Relationship Id="rId21" Type="http://schemas.openxmlformats.org/officeDocument/2006/relationships/font" Target="fonts/UrbanistMedium-regular.fntdata"/><Relationship Id="rId24" Type="http://schemas.openxmlformats.org/officeDocument/2006/relationships/font" Target="fonts/UrbanistMedium-boldItalic.fntdata"/><Relationship Id="rId23" Type="http://schemas.openxmlformats.org/officeDocument/2006/relationships/font" Target="fonts/UrbanistMedium-italic.fntdata"/><Relationship Id="rId26" Type="http://schemas.openxmlformats.org/officeDocument/2006/relationships/font" Target="fonts/Urbanist-bold.fntdata"/><Relationship Id="rId25" Type="http://schemas.openxmlformats.org/officeDocument/2006/relationships/font" Target="fonts/Urbanist-regular.fntdata"/><Relationship Id="rId28" Type="http://schemas.openxmlformats.org/officeDocument/2006/relationships/font" Target="fonts/Urbanist-boldItalic.fntdata"/><Relationship Id="rId27" Type="http://schemas.openxmlformats.org/officeDocument/2006/relationships/font" Target="fonts/Urbanist-italic.fntdata"/><Relationship Id="rId29" Type="http://schemas.openxmlformats.org/officeDocument/2006/relationships/font" Target="fonts/PoppinsSemiBold-regular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Poppins-regular.fntdata"/><Relationship Id="rId16" Type="http://schemas.openxmlformats.org/officeDocument/2006/relationships/slide" Target="slides/slide11.xml"/><Relationship Id="rId19" Type="http://schemas.openxmlformats.org/officeDocument/2006/relationships/font" Target="fonts/Poppins-italic.fntdata"/><Relationship Id="rId18" Type="http://schemas.openxmlformats.org/officeDocument/2006/relationships/font" Target="fonts/Poppins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3b0ecd46e3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Google Shape;571;g3b0ecd46e3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3b0ecd46e3a_0_26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4" name="Google Shape;644;g3b0ecd46e3a_0_26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g3b0ecd46e3a_0_14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9" name="Google Shape;649;g3b0ecd46e3a_0_14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3b0ecd46e3a_0_26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0" name="Google Shape;580;g3b0ecd46e3a_0_26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3b0ecd46e3a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" name="Google Shape;589;g3b0ecd46e3a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3b0ecd46e3a_0_14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3b0ecd46e3a_0_14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3b0ecd46e3a_0_14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7" name="Google Shape;607;g3b0ecd46e3a_0_14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3b0ecd46e3a_0_14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3" name="Google Shape;613;g3b0ecd46e3a_0_14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3b0ecd46e3a_0_26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2" name="Google Shape;622;g3b0ecd46e3a_0_26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g3b0ecd46e3a_0_26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1" name="Google Shape;631;g3b0ecd46e3a_0_26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3b0ecd46e3a_0_26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6" name="Google Shape;636;g3b0ecd46e3a_0_26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- Alt 1">
  <p:cSld name="BLANK_1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title"/>
          </p:nvPr>
        </p:nvSpPr>
        <p:spPr>
          <a:xfrm>
            <a:off x="3236625" y="837723"/>
            <a:ext cx="5622600" cy="2275200"/>
          </a:xfrm>
          <a:prstGeom prst="rect">
            <a:avLst/>
          </a:prstGeom>
        </p:spPr>
        <p:txBody>
          <a:bodyPr anchorCtr="0" anchor="b" bIns="0" lIns="0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/>
            </a:lvl9pPr>
          </a:lstStyle>
          <a:p/>
        </p:txBody>
      </p:sp>
      <p:sp>
        <p:nvSpPr>
          <p:cNvPr id="10" name="Google Shape;10;p2"/>
          <p:cNvSpPr/>
          <p:nvPr/>
        </p:nvSpPr>
        <p:spPr>
          <a:xfrm flipH="1">
            <a:off x="1350050" y="2493850"/>
            <a:ext cx="2836800" cy="2649600"/>
          </a:xfrm>
          <a:prstGeom prst="pie">
            <a:avLst>
              <a:gd fmla="val 21585343" name="adj1"/>
              <a:gd fmla="val 5408708" name="adj2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11" name="Google Shape;11;p2"/>
          <p:cNvSpPr/>
          <p:nvPr/>
        </p:nvSpPr>
        <p:spPr>
          <a:xfrm flipH="1" rot="5400000">
            <a:off x="5850" y="3807650"/>
            <a:ext cx="2688900" cy="2700600"/>
          </a:xfrm>
          <a:prstGeom prst="pie">
            <a:avLst>
              <a:gd fmla="val 0" name="adj1"/>
              <a:gd fmla="val 5408708" name="adj2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12" name="Google Shape;12;p2"/>
          <p:cNvSpPr/>
          <p:nvPr/>
        </p:nvSpPr>
        <p:spPr>
          <a:xfrm>
            <a:off x="0" y="0"/>
            <a:ext cx="2768400" cy="2699100"/>
          </a:xfrm>
          <a:prstGeom prst="round1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13" name="Google Shape;13;p2"/>
          <p:cNvSpPr/>
          <p:nvPr/>
        </p:nvSpPr>
        <p:spPr>
          <a:xfrm>
            <a:off x="-100" y="2699025"/>
            <a:ext cx="1653900" cy="1114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14" name="Google Shape;14;p2"/>
          <p:cNvSpPr/>
          <p:nvPr/>
        </p:nvSpPr>
        <p:spPr>
          <a:xfrm>
            <a:off x="1653900" y="2701600"/>
            <a:ext cx="1114500" cy="11145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3236625" y="3183150"/>
            <a:ext cx="5430300" cy="63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6" name="Google Shape;16;p2"/>
          <p:cNvSpPr txBox="1"/>
          <p:nvPr/>
        </p:nvSpPr>
        <p:spPr>
          <a:xfrm>
            <a:off x="6720300" y="4683627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‹#›</a:t>
            </a:fld>
            <a:endParaRPr sz="700">
              <a:solidFill>
                <a:schemeClr val="lt1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ase description - Alt 2">
  <p:cSld name="BLANK_1_1_1_1_1_1_1_1_1_1_1_2_1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1"/>
          <p:cNvSpPr/>
          <p:nvPr/>
        </p:nvSpPr>
        <p:spPr>
          <a:xfrm>
            <a:off x="4902225" y="2293759"/>
            <a:ext cx="2868000" cy="2857500"/>
          </a:xfrm>
          <a:prstGeom prst="pie">
            <a:avLst>
              <a:gd fmla="val 0" name="adj1"/>
              <a:gd fmla="val 5408708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101" name="Google Shape;101;p11"/>
          <p:cNvSpPr/>
          <p:nvPr/>
        </p:nvSpPr>
        <p:spPr>
          <a:xfrm rot="5400000">
            <a:off x="7720466" y="2360662"/>
            <a:ext cx="2851800" cy="2718000"/>
          </a:xfrm>
          <a:prstGeom prst="pie">
            <a:avLst>
              <a:gd fmla="val 0" name="adj1"/>
              <a:gd fmla="val 5398959" name="adj2"/>
            </a:avLst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102" name="Google Shape;102;p11"/>
          <p:cNvSpPr/>
          <p:nvPr/>
        </p:nvSpPr>
        <p:spPr>
          <a:xfrm>
            <a:off x="6345359" y="7875"/>
            <a:ext cx="2791200" cy="1233000"/>
          </a:xfrm>
          <a:prstGeom prst="rect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103" name="Google Shape;103;p11"/>
          <p:cNvSpPr txBox="1"/>
          <p:nvPr>
            <p:ph idx="1" type="body"/>
          </p:nvPr>
        </p:nvSpPr>
        <p:spPr>
          <a:xfrm>
            <a:off x="286425" y="2475750"/>
            <a:ext cx="4290600" cy="919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29845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4" name="Google Shape;104;p11"/>
          <p:cNvSpPr/>
          <p:nvPr>
            <p:ph idx="2" type="pic"/>
          </p:nvPr>
        </p:nvSpPr>
        <p:spPr>
          <a:xfrm>
            <a:off x="6335600" y="1231675"/>
            <a:ext cx="2808600" cy="2498700"/>
          </a:xfrm>
          <a:prstGeom prst="round1Rect">
            <a:avLst>
              <a:gd fmla="val 50000" name="adj"/>
            </a:avLst>
          </a:prstGeom>
          <a:noFill/>
          <a:ln>
            <a:noFill/>
          </a:ln>
        </p:spPr>
      </p:sp>
      <p:sp>
        <p:nvSpPr>
          <p:cNvPr id="105" name="Google Shape;105;p11"/>
          <p:cNvSpPr txBox="1"/>
          <p:nvPr>
            <p:ph type="title"/>
          </p:nvPr>
        </p:nvSpPr>
        <p:spPr>
          <a:xfrm>
            <a:off x="284700" y="919249"/>
            <a:ext cx="5622600" cy="813900"/>
          </a:xfrm>
          <a:prstGeom prst="rect">
            <a:avLst/>
          </a:prstGeom>
        </p:spPr>
        <p:txBody>
          <a:bodyPr anchorCtr="0" anchor="b" bIns="0" lIns="0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3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3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3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3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3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3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3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3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106" name="Google Shape;106;p11"/>
          <p:cNvSpPr txBox="1"/>
          <p:nvPr>
            <p:ph idx="3" type="title"/>
          </p:nvPr>
        </p:nvSpPr>
        <p:spPr>
          <a:xfrm>
            <a:off x="284700" y="1692899"/>
            <a:ext cx="5622600" cy="813900"/>
          </a:xfrm>
          <a:prstGeom prst="rect">
            <a:avLst/>
          </a:prstGeom>
        </p:spPr>
        <p:txBody>
          <a:bodyPr anchorCtr="0" anchor="t" bIns="0" lIns="0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107" name="Google Shape;107;p11"/>
          <p:cNvSpPr txBox="1"/>
          <p:nvPr>
            <p:ph idx="4" type="subTitle"/>
          </p:nvPr>
        </p:nvSpPr>
        <p:spPr>
          <a:xfrm>
            <a:off x="289900" y="162300"/>
            <a:ext cx="21147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108" name="Google Shape;108;p11"/>
          <p:cNvSpPr txBox="1"/>
          <p:nvPr>
            <p:ph idx="5" type="subTitle"/>
          </p:nvPr>
        </p:nvSpPr>
        <p:spPr>
          <a:xfrm>
            <a:off x="4223400" y="162300"/>
            <a:ext cx="17751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109" name="Google Shape;109;p11"/>
          <p:cNvSpPr txBox="1"/>
          <p:nvPr>
            <p:ph idx="6" type="subTitle"/>
          </p:nvPr>
        </p:nvSpPr>
        <p:spPr>
          <a:xfrm>
            <a:off x="6571675" y="162300"/>
            <a:ext cx="22824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10" name="Google Shape;110;p11"/>
          <p:cNvSpPr txBox="1"/>
          <p:nvPr/>
        </p:nvSpPr>
        <p:spPr>
          <a:xfrm>
            <a:off x="6720300" y="4683627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‹#›</a:t>
            </a:fld>
            <a:endParaRPr sz="700">
              <a:solidFill>
                <a:schemeClr val="lt1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ase description - Alt 3">
  <p:cSld name="BLANK_1_1_1_1_1_1_1_1_1_1_1_2_1_1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2"/>
          <p:cNvSpPr txBox="1"/>
          <p:nvPr>
            <p:ph idx="1" type="subTitle"/>
          </p:nvPr>
        </p:nvSpPr>
        <p:spPr>
          <a:xfrm>
            <a:off x="289900" y="162300"/>
            <a:ext cx="21147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113" name="Google Shape;113;p12"/>
          <p:cNvSpPr txBox="1"/>
          <p:nvPr>
            <p:ph idx="2" type="subTitle"/>
          </p:nvPr>
        </p:nvSpPr>
        <p:spPr>
          <a:xfrm>
            <a:off x="4223400" y="162300"/>
            <a:ext cx="17751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grpSp>
        <p:nvGrpSpPr>
          <p:cNvPr id="114" name="Google Shape;114;p12"/>
          <p:cNvGrpSpPr/>
          <p:nvPr/>
        </p:nvGrpSpPr>
        <p:grpSpPr>
          <a:xfrm>
            <a:off x="6324521" y="8900"/>
            <a:ext cx="2848500" cy="6539200"/>
            <a:chOff x="6324521" y="8900"/>
            <a:chExt cx="2848500" cy="6539200"/>
          </a:xfrm>
        </p:grpSpPr>
        <p:sp>
          <p:nvSpPr>
            <p:cNvPr id="115" name="Google Shape;115;p12"/>
            <p:cNvSpPr/>
            <p:nvPr/>
          </p:nvSpPr>
          <p:spPr>
            <a:xfrm rot="10800000">
              <a:off x="6362475" y="8900"/>
              <a:ext cx="2772600" cy="3700500"/>
            </a:xfrm>
            <a:prstGeom prst="round2SameRect">
              <a:avLst>
                <a:gd fmla="val 50000" name="adj1"/>
                <a:gd fmla="val 0" name="adj2"/>
              </a:avLst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endParaRPr>
            </a:p>
          </p:txBody>
        </p:sp>
        <p:sp>
          <p:nvSpPr>
            <p:cNvPr id="116" name="Google Shape;116;p12"/>
            <p:cNvSpPr/>
            <p:nvPr/>
          </p:nvSpPr>
          <p:spPr>
            <a:xfrm flipH="1" rot="5400000">
              <a:off x="6319275" y="3734100"/>
              <a:ext cx="2820300" cy="2807700"/>
            </a:xfrm>
            <a:prstGeom prst="pie">
              <a:avLst>
                <a:gd fmla="val 16192689" name="adj1"/>
                <a:gd fmla="val 4945" name="adj2"/>
              </a:avLst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endParaRPr>
            </a:p>
          </p:txBody>
        </p:sp>
        <p:sp>
          <p:nvSpPr>
            <p:cNvPr id="117" name="Google Shape;117;p12"/>
            <p:cNvSpPr/>
            <p:nvPr/>
          </p:nvSpPr>
          <p:spPr>
            <a:xfrm flipH="1">
              <a:off x="6324521" y="2295469"/>
              <a:ext cx="2848500" cy="2847300"/>
            </a:xfrm>
            <a:prstGeom prst="pie">
              <a:avLst>
                <a:gd fmla="val 21590006" name="adj1"/>
                <a:gd fmla="val 5408708" name="adj2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endParaRPr>
            </a:p>
          </p:txBody>
        </p:sp>
      </p:grpSp>
      <p:sp>
        <p:nvSpPr>
          <p:cNvPr id="118" name="Google Shape;118;p12"/>
          <p:cNvSpPr txBox="1"/>
          <p:nvPr>
            <p:ph idx="3" type="body"/>
          </p:nvPr>
        </p:nvSpPr>
        <p:spPr>
          <a:xfrm>
            <a:off x="286425" y="2475750"/>
            <a:ext cx="4290600" cy="919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29845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9" name="Google Shape;119;p12"/>
          <p:cNvSpPr/>
          <p:nvPr>
            <p:ph idx="4" type="pic"/>
          </p:nvPr>
        </p:nvSpPr>
        <p:spPr>
          <a:xfrm rot="10800000">
            <a:off x="6324525" y="0"/>
            <a:ext cx="2819400" cy="3715800"/>
          </a:xfrm>
          <a:prstGeom prst="round2SameRect">
            <a:avLst>
              <a:gd fmla="val 50000" name="adj1"/>
              <a:gd fmla="val 0" name="adj2"/>
            </a:avLst>
          </a:prstGeom>
          <a:noFill/>
          <a:ln>
            <a:noFill/>
          </a:ln>
        </p:spPr>
      </p:sp>
      <p:sp>
        <p:nvSpPr>
          <p:cNvPr id="120" name="Google Shape;120;p12"/>
          <p:cNvSpPr txBox="1"/>
          <p:nvPr>
            <p:ph type="title"/>
          </p:nvPr>
        </p:nvSpPr>
        <p:spPr>
          <a:xfrm>
            <a:off x="284700" y="919249"/>
            <a:ext cx="5622600" cy="813900"/>
          </a:xfrm>
          <a:prstGeom prst="rect">
            <a:avLst/>
          </a:prstGeom>
        </p:spPr>
        <p:txBody>
          <a:bodyPr anchorCtr="0" anchor="b" bIns="0" lIns="0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5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5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5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5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5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5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5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5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121" name="Google Shape;121;p12"/>
          <p:cNvSpPr txBox="1"/>
          <p:nvPr>
            <p:ph idx="5" type="title"/>
          </p:nvPr>
        </p:nvSpPr>
        <p:spPr>
          <a:xfrm>
            <a:off x="284700" y="1692899"/>
            <a:ext cx="5622600" cy="813900"/>
          </a:xfrm>
          <a:prstGeom prst="rect">
            <a:avLst/>
          </a:prstGeom>
        </p:spPr>
        <p:txBody>
          <a:bodyPr anchorCtr="0" anchor="t" bIns="0" lIns="0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122" name="Google Shape;122;p12"/>
          <p:cNvSpPr txBox="1"/>
          <p:nvPr/>
        </p:nvSpPr>
        <p:spPr>
          <a:xfrm>
            <a:off x="6720300" y="4683627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‹#›</a:t>
            </a:fld>
            <a:endParaRPr sz="700">
              <a:solidFill>
                <a:schemeClr val="lt1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ase description - Alt 4">
  <p:cSld name="BLANK_1_1_1_1_1_1_1_1_1_1_1_2_1_1_1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3"/>
          <p:cNvSpPr/>
          <p:nvPr/>
        </p:nvSpPr>
        <p:spPr>
          <a:xfrm>
            <a:off x="7780000" y="10200"/>
            <a:ext cx="1353900" cy="1417500"/>
          </a:xfrm>
          <a:prstGeom prst="rect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125" name="Google Shape;125;p13"/>
          <p:cNvSpPr/>
          <p:nvPr/>
        </p:nvSpPr>
        <p:spPr>
          <a:xfrm rot="-5400000">
            <a:off x="4934200" y="10025"/>
            <a:ext cx="2845800" cy="2835600"/>
          </a:xfrm>
          <a:prstGeom prst="pie">
            <a:avLst>
              <a:gd fmla="val 0" name="adj1"/>
              <a:gd fmla="val 5408708" name="adj2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126" name="Google Shape;126;p13"/>
          <p:cNvSpPr txBox="1"/>
          <p:nvPr>
            <p:ph idx="1" type="body"/>
          </p:nvPr>
        </p:nvSpPr>
        <p:spPr>
          <a:xfrm>
            <a:off x="286425" y="2475750"/>
            <a:ext cx="4290600" cy="919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29845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3"/>
          <p:cNvSpPr/>
          <p:nvPr>
            <p:ph idx="2" type="pic"/>
          </p:nvPr>
        </p:nvSpPr>
        <p:spPr>
          <a:xfrm>
            <a:off x="6355775" y="1418625"/>
            <a:ext cx="2788200" cy="3725100"/>
          </a:xfrm>
          <a:prstGeom prst="round2DiagRect">
            <a:avLst>
              <a:gd fmla="val 50000" name="adj1"/>
              <a:gd fmla="val 0" name="adj2"/>
            </a:avLst>
          </a:prstGeom>
          <a:noFill/>
          <a:ln>
            <a:noFill/>
          </a:ln>
        </p:spPr>
      </p:sp>
      <p:sp>
        <p:nvSpPr>
          <p:cNvPr id="128" name="Google Shape;128;p13"/>
          <p:cNvSpPr txBox="1"/>
          <p:nvPr>
            <p:ph type="title"/>
          </p:nvPr>
        </p:nvSpPr>
        <p:spPr>
          <a:xfrm>
            <a:off x="284700" y="919249"/>
            <a:ext cx="5622600" cy="813900"/>
          </a:xfrm>
          <a:prstGeom prst="rect">
            <a:avLst/>
          </a:prstGeom>
        </p:spPr>
        <p:txBody>
          <a:bodyPr anchorCtr="0" anchor="b" bIns="0" lIns="0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sp>
        <p:nvSpPr>
          <p:cNvPr id="129" name="Google Shape;129;p13"/>
          <p:cNvSpPr txBox="1"/>
          <p:nvPr>
            <p:ph idx="3" type="title"/>
          </p:nvPr>
        </p:nvSpPr>
        <p:spPr>
          <a:xfrm>
            <a:off x="284700" y="1692899"/>
            <a:ext cx="5622600" cy="813900"/>
          </a:xfrm>
          <a:prstGeom prst="rect">
            <a:avLst/>
          </a:prstGeom>
        </p:spPr>
        <p:txBody>
          <a:bodyPr anchorCtr="0" anchor="t" bIns="0" lIns="0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130" name="Google Shape;130;p13"/>
          <p:cNvSpPr txBox="1"/>
          <p:nvPr>
            <p:ph idx="4" type="subTitle"/>
          </p:nvPr>
        </p:nvSpPr>
        <p:spPr>
          <a:xfrm>
            <a:off x="289900" y="162300"/>
            <a:ext cx="21147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131" name="Google Shape;131;p13"/>
          <p:cNvSpPr txBox="1"/>
          <p:nvPr>
            <p:ph idx="5" type="subTitle"/>
          </p:nvPr>
        </p:nvSpPr>
        <p:spPr>
          <a:xfrm>
            <a:off x="4223400" y="162300"/>
            <a:ext cx="17751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132" name="Google Shape;132;p13"/>
          <p:cNvSpPr txBox="1"/>
          <p:nvPr>
            <p:ph idx="6" type="subTitle"/>
          </p:nvPr>
        </p:nvSpPr>
        <p:spPr>
          <a:xfrm>
            <a:off x="6571675" y="162300"/>
            <a:ext cx="22824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33" name="Google Shape;133;p13"/>
          <p:cNvSpPr txBox="1"/>
          <p:nvPr/>
        </p:nvSpPr>
        <p:spPr>
          <a:xfrm>
            <a:off x="6720300" y="4683627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‹#›</a:t>
            </a:fld>
            <a:endParaRPr sz="700">
              <a:solidFill>
                <a:schemeClr val="lt1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ase description - Alt 5">
  <p:cSld name="CUSTOM_7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4"/>
          <p:cNvSpPr txBox="1"/>
          <p:nvPr>
            <p:ph idx="1" type="body"/>
          </p:nvPr>
        </p:nvSpPr>
        <p:spPr>
          <a:xfrm>
            <a:off x="286425" y="2475750"/>
            <a:ext cx="4290600" cy="919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29845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6" name="Google Shape;136;p14"/>
          <p:cNvSpPr/>
          <p:nvPr/>
        </p:nvSpPr>
        <p:spPr>
          <a:xfrm flipH="1" rot="10800000">
            <a:off x="7069375" y="3760875"/>
            <a:ext cx="1359600" cy="1372500"/>
          </a:xfrm>
          <a:prstGeom prst="pie">
            <a:avLst>
              <a:gd fmla="val 16192689" name="adj1"/>
              <a:gd fmla="val 5408708" name="adj2"/>
            </a:avLst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137" name="Google Shape;137;p14"/>
          <p:cNvSpPr/>
          <p:nvPr/>
        </p:nvSpPr>
        <p:spPr>
          <a:xfrm flipH="1" rot="10800000">
            <a:off x="7760700" y="3760875"/>
            <a:ext cx="1372200" cy="1372500"/>
          </a:xfrm>
          <a:prstGeom prst="pie">
            <a:avLst>
              <a:gd fmla="val 16192689" name="adj1"/>
              <a:gd fmla="val 5408708" name="adj2"/>
            </a:avLst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138" name="Google Shape;138;p14"/>
          <p:cNvSpPr/>
          <p:nvPr/>
        </p:nvSpPr>
        <p:spPr>
          <a:xfrm>
            <a:off x="6364300" y="3759200"/>
            <a:ext cx="1396500" cy="1382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139" name="Google Shape;139;p14"/>
          <p:cNvSpPr/>
          <p:nvPr>
            <p:ph idx="2" type="pic"/>
          </p:nvPr>
        </p:nvSpPr>
        <p:spPr>
          <a:xfrm rot="10800000">
            <a:off x="6364225" y="0"/>
            <a:ext cx="2784600" cy="3775800"/>
          </a:xfrm>
          <a:prstGeom prst="round1Rect">
            <a:avLst>
              <a:gd fmla="val 50000" name="adj"/>
            </a:avLst>
          </a:prstGeom>
          <a:noFill/>
          <a:ln>
            <a:noFill/>
          </a:ln>
        </p:spPr>
      </p:sp>
      <p:sp>
        <p:nvSpPr>
          <p:cNvPr id="140" name="Google Shape;140;p14"/>
          <p:cNvSpPr txBox="1"/>
          <p:nvPr>
            <p:ph type="title"/>
          </p:nvPr>
        </p:nvSpPr>
        <p:spPr>
          <a:xfrm>
            <a:off x="284700" y="919249"/>
            <a:ext cx="5622600" cy="813900"/>
          </a:xfrm>
          <a:prstGeom prst="rect">
            <a:avLst/>
          </a:prstGeom>
        </p:spPr>
        <p:txBody>
          <a:bodyPr anchorCtr="0" anchor="b" bIns="0" lIns="0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6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sp>
        <p:nvSpPr>
          <p:cNvPr id="141" name="Google Shape;141;p14"/>
          <p:cNvSpPr txBox="1"/>
          <p:nvPr>
            <p:ph idx="3" type="title"/>
          </p:nvPr>
        </p:nvSpPr>
        <p:spPr>
          <a:xfrm>
            <a:off x="284700" y="1692899"/>
            <a:ext cx="5622600" cy="813900"/>
          </a:xfrm>
          <a:prstGeom prst="rect">
            <a:avLst/>
          </a:prstGeom>
        </p:spPr>
        <p:txBody>
          <a:bodyPr anchorCtr="0" anchor="t" bIns="0" lIns="0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142" name="Google Shape;142;p14"/>
          <p:cNvSpPr txBox="1"/>
          <p:nvPr>
            <p:ph idx="4" type="subTitle"/>
          </p:nvPr>
        </p:nvSpPr>
        <p:spPr>
          <a:xfrm>
            <a:off x="289900" y="162300"/>
            <a:ext cx="21147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143" name="Google Shape;143;p14"/>
          <p:cNvSpPr txBox="1"/>
          <p:nvPr>
            <p:ph idx="5" type="subTitle"/>
          </p:nvPr>
        </p:nvSpPr>
        <p:spPr>
          <a:xfrm>
            <a:off x="4223400" y="162300"/>
            <a:ext cx="17751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144" name="Google Shape;144;p14"/>
          <p:cNvSpPr txBox="1"/>
          <p:nvPr/>
        </p:nvSpPr>
        <p:spPr>
          <a:xfrm>
            <a:off x="6720300" y="4683627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‹#›</a:t>
            </a:fld>
            <a:endParaRPr sz="700">
              <a:solidFill>
                <a:schemeClr val="lt1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ase description - Alt 6">
  <p:cSld name="CUSTOM_8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5"/>
          <p:cNvSpPr txBox="1"/>
          <p:nvPr>
            <p:ph idx="1" type="subTitle"/>
          </p:nvPr>
        </p:nvSpPr>
        <p:spPr>
          <a:xfrm>
            <a:off x="289900" y="162300"/>
            <a:ext cx="21147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147" name="Google Shape;147;p15"/>
          <p:cNvSpPr txBox="1"/>
          <p:nvPr>
            <p:ph idx="2" type="subTitle"/>
          </p:nvPr>
        </p:nvSpPr>
        <p:spPr>
          <a:xfrm>
            <a:off x="4223400" y="162300"/>
            <a:ext cx="17751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148" name="Google Shape;148;p15"/>
          <p:cNvSpPr/>
          <p:nvPr/>
        </p:nvSpPr>
        <p:spPr>
          <a:xfrm flipH="1">
            <a:off x="7723050" y="2475750"/>
            <a:ext cx="2828100" cy="2657700"/>
          </a:xfrm>
          <a:prstGeom prst="pie">
            <a:avLst>
              <a:gd fmla="val 0" name="adj1"/>
              <a:gd fmla="val 5408708" name="adj2"/>
            </a:avLst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149" name="Google Shape;149;p15"/>
          <p:cNvSpPr/>
          <p:nvPr/>
        </p:nvSpPr>
        <p:spPr>
          <a:xfrm flipH="1" rot="5400000">
            <a:off x="6370150" y="3807650"/>
            <a:ext cx="2688900" cy="2700600"/>
          </a:xfrm>
          <a:prstGeom prst="pie">
            <a:avLst>
              <a:gd fmla="val 0" name="adj1"/>
              <a:gd fmla="val 5408708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150" name="Google Shape;150;p15"/>
          <p:cNvSpPr txBox="1"/>
          <p:nvPr>
            <p:ph idx="3" type="body"/>
          </p:nvPr>
        </p:nvSpPr>
        <p:spPr>
          <a:xfrm>
            <a:off x="286425" y="2475750"/>
            <a:ext cx="4290600" cy="919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29845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51" name="Google Shape;151;p15"/>
          <p:cNvSpPr txBox="1"/>
          <p:nvPr>
            <p:ph type="title"/>
          </p:nvPr>
        </p:nvSpPr>
        <p:spPr>
          <a:xfrm>
            <a:off x="284700" y="919249"/>
            <a:ext cx="5622600" cy="813900"/>
          </a:xfrm>
          <a:prstGeom prst="rect">
            <a:avLst/>
          </a:prstGeom>
        </p:spPr>
        <p:txBody>
          <a:bodyPr anchorCtr="0" anchor="b" bIns="0" lIns="0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4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sp>
        <p:nvSpPr>
          <p:cNvPr id="152" name="Google Shape;152;p15"/>
          <p:cNvSpPr txBox="1"/>
          <p:nvPr>
            <p:ph idx="4" type="title"/>
          </p:nvPr>
        </p:nvSpPr>
        <p:spPr>
          <a:xfrm>
            <a:off x="284700" y="1692899"/>
            <a:ext cx="5622600" cy="813900"/>
          </a:xfrm>
          <a:prstGeom prst="rect">
            <a:avLst/>
          </a:prstGeom>
        </p:spPr>
        <p:txBody>
          <a:bodyPr anchorCtr="0" anchor="t" bIns="0" lIns="0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153" name="Google Shape;153;p15"/>
          <p:cNvSpPr/>
          <p:nvPr/>
        </p:nvSpPr>
        <p:spPr>
          <a:xfrm>
            <a:off x="6375075" y="10125"/>
            <a:ext cx="2757600" cy="3794400"/>
          </a:xfrm>
          <a:prstGeom prst="round2DiagRect">
            <a:avLst>
              <a:gd fmla="val 50000" name="adj1"/>
              <a:gd fmla="val 0" name="adj2"/>
            </a:avLst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154" name="Google Shape;154;p15"/>
          <p:cNvSpPr txBox="1"/>
          <p:nvPr>
            <p:ph idx="5" type="subTitle"/>
          </p:nvPr>
        </p:nvSpPr>
        <p:spPr>
          <a:xfrm>
            <a:off x="6571675" y="162300"/>
            <a:ext cx="22824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55" name="Google Shape;155;p15"/>
          <p:cNvSpPr txBox="1"/>
          <p:nvPr/>
        </p:nvSpPr>
        <p:spPr>
          <a:xfrm>
            <a:off x="6720300" y="4683627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‹#›</a:t>
            </a:fld>
            <a:endParaRPr sz="700">
              <a:solidFill>
                <a:schemeClr val="lt1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ase description - Alt 7">
  <p:cSld name="CUSTOM_8_1"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6"/>
          <p:cNvSpPr/>
          <p:nvPr/>
        </p:nvSpPr>
        <p:spPr>
          <a:xfrm>
            <a:off x="4902225" y="2293759"/>
            <a:ext cx="2868000" cy="2857500"/>
          </a:xfrm>
          <a:prstGeom prst="pie">
            <a:avLst>
              <a:gd fmla="val 0" name="adj1"/>
              <a:gd fmla="val 5408708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158" name="Google Shape;158;p16"/>
          <p:cNvSpPr/>
          <p:nvPr/>
        </p:nvSpPr>
        <p:spPr>
          <a:xfrm rot="5400000">
            <a:off x="7720466" y="2360662"/>
            <a:ext cx="2851800" cy="2718000"/>
          </a:xfrm>
          <a:prstGeom prst="pie">
            <a:avLst>
              <a:gd fmla="val 0" name="adj1"/>
              <a:gd fmla="val 5398959" name="adj2"/>
            </a:avLst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159" name="Google Shape;159;p16"/>
          <p:cNvSpPr/>
          <p:nvPr/>
        </p:nvSpPr>
        <p:spPr>
          <a:xfrm>
            <a:off x="6345359" y="7875"/>
            <a:ext cx="2791200" cy="1233000"/>
          </a:xfrm>
          <a:prstGeom prst="rect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160" name="Google Shape;160;p16"/>
          <p:cNvSpPr txBox="1"/>
          <p:nvPr>
            <p:ph idx="1" type="body"/>
          </p:nvPr>
        </p:nvSpPr>
        <p:spPr>
          <a:xfrm>
            <a:off x="286425" y="2475750"/>
            <a:ext cx="4290600" cy="919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29845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61" name="Google Shape;161;p16"/>
          <p:cNvSpPr txBox="1"/>
          <p:nvPr>
            <p:ph type="title"/>
          </p:nvPr>
        </p:nvSpPr>
        <p:spPr>
          <a:xfrm>
            <a:off x="284700" y="919249"/>
            <a:ext cx="5622600" cy="813900"/>
          </a:xfrm>
          <a:prstGeom prst="rect">
            <a:avLst/>
          </a:prstGeom>
        </p:spPr>
        <p:txBody>
          <a:bodyPr anchorCtr="0" anchor="b" bIns="0" lIns="0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3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3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3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3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3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3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3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3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162" name="Google Shape;162;p16"/>
          <p:cNvSpPr txBox="1"/>
          <p:nvPr>
            <p:ph idx="2" type="title"/>
          </p:nvPr>
        </p:nvSpPr>
        <p:spPr>
          <a:xfrm>
            <a:off x="284700" y="1692899"/>
            <a:ext cx="5622600" cy="813900"/>
          </a:xfrm>
          <a:prstGeom prst="rect">
            <a:avLst/>
          </a:prstGeom>
        </p:spPr>
        <p:txBody>
          <a:bodyPr anchorCtr="0" anchor="t" bIns="0" lIns="0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163" name="Google Shape;163;p16"/>
          <p:cNvSpPr txBox="1"/>
          <p:nvPr>
            <p:ph idx="3" type="subTitle"/>
          </p:nvPr>
        </p:nvSpPr>
        <p:spPr>
          <a:xfrm>
            <a:off x="289900" y="162300"/>
            <a:ext cx="21147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164" name="Google Shape;164;p16"/>
          <p:cNvSpPr txBox="1"/>
          <p:nvPr>
            <p:ph idx="4" type="subTitle"/>
          </p:nvPr>
        </p:nvSpPr>
        <p:spPr>
          <a:xfrm>
            <a:off x="4223400" y="162300"/>
            <a:ext cx="17751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165" name="Google Shape;165;p16"/>
          <p:cNvSpPr txBox="1"/>
          <p:nvPr>
            <p:ph idx="5" type="subTitle"/>
          </p:nvPr>
        </p:nvSpPr>
        <p:spPr>
          <a:xfrm>
            <a:off x="6571675" y="162300"/>
            <a:ext cx="22824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66" name="Google Shape;166;p16"/>
          <p:cNvSpPr/>
          <p:nvPr/>
        </p:nvSpPr>
        <p:spPr>
          <a:xfrm>
            <a:off x="6345359" y="1240774"/>
            <a:ext cx="2801400" cy="2479800"/>
          </a:xfrm>
          <a:prstGeom prst="round1Rect">
            <a:avLst>
              <a:gd fmla="val 50000" name="adj"/>
            </a:avLst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167" name="Google Shape;167;p16"/>
          <p:cNvSpPr txBox="1"/>
          <p:nvPr/>
        </p:nvSpPr>
        <p:spPr>
          <a:xfrm>
            <a:off x="6720300" y="4683627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‹#›</a:t>
            </a:fld>
            <a:endParaRPr sz="700">
              <a:solidFill>
                <a:schemeClr val="lt1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ase description - Alt 8">
  <p:cSld name="CUSTOM_8_1_1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7"/>
          <p:cNvSpPr txBox="1"/>
          <p:nvPr>
            <p:ph idx="1" type="subTitle"/>
          </p:nvPr>
        </p:nvSpPr>
        <p:spPr>
          <a:xfrm>
            <a:off x="289900" y="162300"/>
            <a:ext cx="21147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170" name="Google Shape;170;p17"/>
          <p:cNvSpPr txBox="1"/>
          <p:nvPr>
            <p:ph idx="2" type="subTitle"/>
          </p:nvPr>
        </p:nvSpPr>
        <p:spPr>
          <a:xfrm>
            <a:off x="4223400" y="162300"/>
            <a:ext cx="17751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171" name="Google Shape;171;p17"/>
          <p:cNvSpPr txBox="1"/>
          <p:nvPr>
            <p:ph idx="3" type="subTitle"/>
          </p:nvPr>
        </p:nvSpPr>
        <p:spPr>
          <a:xfrm>
            <a:off x="6571675" y="162300"/>
            <a:ext cx="22824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grpSp>
        <p:nvGrpSpPr>
          <p:cNvPr id="172" name="Google Shape;172;p17"/>
          <p:cNvGrpSpPr/>
          <p:nvPr/>
        </p:nvGrpSpPr>
        <p:grpSpPr>
          <a:xfrm>
            <a:off x="6324521" y="8900"/>
            <a:ext cx="2848500" cy="6539200"/>
            <a:chOff x="6324521" y="8900"/>
            <a:chExt cx="2848500" cy="6539200"/>
          </a:xfrm>
        </p:grpSpPr>
        <p:sp>
          <p:nvSpPr>
            <p:cNvPr id="173" name="Google Shape;173;p17"/>
            <p:cNvSpPr/>
            <p:nvPr/>
          </p:nvSpPr>
          <p:spPr>
            <a:xfrm rot="10800000">
              <a:off x="6362475" y="8900"/>
              <a:ext cx="2772600" cy="3700500"/>
            </a:xfrm>
            <a:prstGeom prst="round2SameRect">
              <a:avLst>
                <a:gd fmla="val 50000" name="adj1"/>
                <a:gd fmla="val 0" name="adj2"/>
              </a:avLst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endParaRPr>
            </a:p>
          </p:txBody>
        </p:sp>
        <p:sp>
          <p:nvSpPr>
            <p:cNvPr id="174" name="Google Shape;174;p17"/>
            <p:cNvSpPr/>
            <p:nvPr/>
          </p:nvSpPr>
          <p:spPr>
            <a:xfrm flipH="1" rot="5400000">
              <a:off x="6319275" y="3734100"/>
              <a:ext cx="2820300" cy="2807700"/>
            </a:xfrm>
            <a:prstGeom prst="pie">
              <a:avLst>
                <a:gd fmla="val 16192689" name="adj1"/>
                <a:gd fmla="val 4945" name="adj2"/>
              </a:avLst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endParaRPr>
            </a:p>
          </p:txBody>
        </p:sp>
        <p:sp>
          <p:nvSpPr>
            <p:cNvPr id="175" name="Google Shape;175;p17"/>
            <p:cNvSpPr/>
            <p:nvPr/>
          </p:nvSpPr>
          <p:spPr>
            <a:xfrm flipH="1">
              <a:off x="6324521" y="2295469"/>
              <a:ext cx="2848500" cy="2847300"/>
            </a:xfrm>
            <a:prstGeom prst="pie">
              <a:avLst>
                <a:gd fmla="val 21590006" name="adj1"/>
                <a:gd fmla="val 5408708" name="adj2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endParaRPr>
            </a:p>
          </p:txBody>
        </p:sp>
      </p:grpSp>
      <p:sp>
        <p:nvSpPr>
          <p:cNvPr id="176" name="Google Shape;176;p17"/>
          <p:cNvSpPr txBox="1"/>
          <p:nvPr>
            <p:ph idx="4" type="body"/>
          </p:nvPr>
        </p:nvSpPr>
        <p:spPr>
          <a:xfrm>
            <a:off x="286425" y="2475750"/>
            <a:ext cx="4290600" cy="919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29845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7" name="Google Shape;177;p17"/>
          <p:cNvSpPr txBox="1"/>
          <p:nvPr>
            <p:ph type="title"/>
          </p:nvPr>
        </p:nvSpPr>
        <p:spPr>
          <a:xfrm>
            <a:off x="284700" y="919249"/>
            <a:ext cx="5622600" cy="813900"/>
          </a:xfrm>
          <a:prstGeom prst="rect">
            <a:avLst/>
          </a:prstGeom>
        </p:spPr>
        <p:txBody>
          <a:bodyPr anchorCtr="0" anchor="b" bIns="0" lIns="0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5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5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5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5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5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5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5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5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178" name="Google Shape;178;p17"/>
          <p:cNvSpPr txBox="1"/>
          <p:nvPr>
            <p:ph idx="5" type="title"/>
          </p:nvPr>
        </p:nvSpPr>
        <p:spPr>
          <a:xfrm>
            <a:off x="284700" y="1692899"/>
            <a:ext cx="5622600" cy="813900"/>
          </a:xfrm>
          <a:prstGeom prst="rect">
            <a:avLst/>
          </a:prstGeom>
        </p:spPr>
        <p:txBody>
          <a:bodyPr anchorCtr="0" anchor="t" bIns="0" lIns="0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179" name="Google Shape;179;p17"/>
          <p:cNvSpPr txBox="1"/>
          <p:nvPr/>
        </p:nvSpPr>
        <p:spPr>
          <a:xfrm>
            <a:off x="6720300" y="4683627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‹#›</a:t>
            </a:fld>
            <a:endParaRPr sz="700">
              <a:solidFill>
                <a:schemeClr val="lt1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ase description - Alt 9">
  <p:cSld name="CUSTOM_8_1_1_1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8"/>
          <p:cNvSpPr txBox="1"/>
          <p:nvPr>
            <p:ph idx="1" type="subTitle"/>
          </p:nvPr>
        </p:nvSpPr>
        <p:spPr>
          <a:xfrm>
            <a:off x="289900" y="162300"/>
            <a:ext cx="21147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182" name="Google Shape;182;p18"/>
          <p:cNvSpPr txBox="1"/>
          <p:nvPr>
            <p:ph idx="2" type="subTitle"/>
          </p:nvPr>
        </p:nvSpPr>
        <p:spPr>
          <a:xfrm>
            <a:off x="4223400" y="162300"/>
            <a:ext cx="17751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183" name="Google Shape;183;p18"/>
          <p:cNvSpPr txBox="1"/>
          <p:nvPr>
            <p:ph idx="3" type="subTitle"/>
          </p:nvPr>
        </p:nvSpPr>
        <p:spPr>
          <a:xfrm>
            <a:off x="6571675" y="162300"/>
            <a:ext cx="22824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84" name="Google Shape;184;p18"/>
          <p:cNvSpPr/>
          <p:nvPr/>
        </p:nvSpPr>
        <p:spPr>
          <a:xfrm>
            <a:off x="7780000" y="10200"/>
            <a:ext cx="1353900" cy="1417500"/>
          </a:xfrm>
          <a:prstGeom prst="rect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185" name="Google Shape;185;p18"/>
          <p:cNvSpPr/>
          <p:nvPr/>
        </p:nvSpPr>
        <p:spPr>
          <a:xfrm rot="-5400000">
            <a:off x="4934200" y="10025"/>
            <a:ext cx="2845800" cy="2835600"/>
          </a:xfrm>
          <a:prstGeom prst="pie">
            <a:avLst>
              <a:gd fmla="val 0" name="adj1"/>
              <a:gd fmla="val 5408708" name="adj2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186" name="Google Shape;186;p18"/>
          <p:cNvSpPr txBox="1"/>
          <p:nvPr>
            <p:ph idx="4" type="body"/>
          </p:nvPr>
        </p:nvSpPr>
        <p:spPr>
          <a:xfrm>
            <a:off x="286425" y="2475750"/>
            <a:ext cx="4290600" cy="919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29845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87" name="Google Shape;187;p18"/>
          <p:cNvSpPr txBox="1"/>
          <p:nvPr>
            <p:ph type="title"/>
          </p:nvPr>
        </p:nvSpPr>
        <p:spPr>
          <a:xfrm>
            <a:off x="284700" y="919249"/>
            <a:ext cx="5622600" cy="813900"/>
          </a:xfrm>
          <a:prstGeom prst="rect">
            <a:avLst/>
          </a:prstGeom>
        </p:spPr>
        <p:txBody>
          <a:bodyPr anchorCtr="0" anchor="b" bIns="0" lIns="0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sp>
        <p:nvSpPr>
          <p:cNvPr id="188" name="Google Shape;188;p18"/>
          <p:cNvSpPr txBox="1"/>
          <p:nvPr>
            <p:ph idx="5" type="title"/>
          </p:nvPr>
        </p:nvSpPr>
        <p:spPr>
          <a:xfrm>
            <a:off x="284700" y="1692899"/>
            <a:ext cx="5622600" cy="813900"/>
          </a:xfrm>
          <a:prstGeom prst="rect">
            <a:avLst/>
          </a:prstGeom>
        </p:spPr>
        <p:txBody>
          <a:bodyPr anchorCtr="0" anchor="t" bIns="0" lIns="0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189" name="Google Shape;189;p18"/>
          <p:cNvSpPr/>
          <p:nvPr/>
        </p:nvSpPr>
        <p:spPr>
          <a:xfrm>
            <a:off x="6366275" y="1427825"/>
            <a:ext cx="2768100" cy="3705300"/>
          </a:xfrm>
          <a:prstGeom prst="round2DiagRect">
            <a:avLst>
              <a:gd fmla="val 50000" name="adj1"/>
              <a:gd fmla="val 0" name="adj2"/>
            </a:avLst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190" name="Google Shape;190;p18"/>
          <p:cNvSpPr txBox="1"/>
          <p:nvPr/>
        </p:nvSpPr>
        <p:spPr>
          <a:xfrm>
            <a:off x="6720300" y="4683627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‹#›</a:t>
            </a:fld>
            <a:endParaRPr sz="700">
              <a:solidFill>
                <a:schemeClr val="lt1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ase description - Alt 10">
  <p:cSld name="CUSTOM_8_1_1_1_1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9"/>
          <p:cNvSpPr txBox="1"/>
          <p:nvPr>
            <p:ph idx="1" type="subTitle"/>
          </p:nvPr>
        </p:nvSpPr>
        <p:spPr>
          <a:xfrm>
            <a:off x="289900" y="162300"/>
            <a:ext cx="21147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193" name="Google Shape;193;p19"/>
          <p:cNvSpPr txBox="1"/>
          <p:nvPr>
            <p:ph idx="2" type="subTitle"/>
          </p:nvPr>
        </p:nvSpPr>
        <p:spPr>
          <a:xfrm>
            <a:off x="4223400" y="162300"/>
            <a:ext cx="17751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194" name="Google Shape;194;p19"/>
          <p:cNvSpPr txBox="1"/>
          <p:nvPr>
            <p:ph idx="3" type="subTitle"/>
          </p:nvPr>
        </p:nvSpPr>
        <p:spPr>
          <a:xfrm>
            <a:off x="6571675" y="162300"/>
            <a:ext cx="22824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95" name="Google Shape;195;p19"/>
          <p:cNvSpPr txBox="1"/>
          <p:nvPr>
            <p:ph idx="4" type="body"/>
          </p:nvPr>
        </p:nvSpPr>
        <p:spPr>
          <a:xfrm>
            <a:off x="286425" y="2475750"/>
            <a:ext cx="4290600" cy="919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29845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96" name="Google Shape;196;p19"/>
          <p:cNvSpPr/>
          <p:nvPr/>
        </p:nvSpPr>
        <p:spPr>
          <a:xfrm flipH="1" rot="10800000">
            <a:off x="7069375" y="3773775"/>
            <a:ext cx="1359600" cy="1359600"/>
          </a:xfrm>
          <a:prstGeom prst="pie">
            <a:avLst>
              <a:gd fmla="val 16192689" name="adj1"/>
              <a:gd fmla="val 5408708" name="adj2"/>
            </a:avLst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197" name="Google Shape;197;p19"/>
          <p:cNvSpPr/>
          <p:nvPr/>
        </p:nvSpPr>
        <p:spPr>
          <a:xfrm flipH="1" rot="10800000">
            <a:off x="7760700" y="3773775"/>
            <a:ext cx="1372200" cy="1359600"/>
          </a:xfrm>
          <a:prstGeom prst="pie">
            <a:avLst>
              <a:gd fmla="val 16192689" name="adj1"/>
              <a:gd fmla="val 5408708" name="adj2"/>
            </a:avLst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198" name="Google Shape;198;p19"/>
          <p:cNvSpPr/>
          <p:nvPr/>
        </p:nvSpPr>
        <p:spPr>
          <a:xfrm>
            <a:off x="6364300" y="3759200"/>
            <a:ext cx="1396500" cy="1382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199" name="Google Shape;199;p19"/>
          <p:cNvSpPr txBox="1"/>
          <p:nvPr>
            <p:ph type="title"/>
          </p:nvPr>
        </p:nvSpPr>
        <p:spPr>
          <a:xfrm>
            <a:off x="284700" y="919249"/>
            <a:ext cx="5622600" cy="813900"/>
          </a:xfrm>
          <a:prstGeom prst="rect">
            <a:avLst/>
          </a:prstGeom>
        </p:spPr>
        <p:txBody>
          <a:bodyPr anchorCtr="0" anchor="b" bIns="0" lIns="0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6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sp>
        <p:nvSpPr>
          <p:cNvPr id="200" name="Google Shape;200;p19"/>
          <p:cNvSpPr txBox="1"/>
          <p:nvPr>
            <p:ph idx="5" type="title"/>
          </p:nvPr>
        </p:nvSpPr>
        <p:spPr>
          <a:xfrm>
            <a:off x="284700" y="1692899"/>
            <a:ext cx="5622600" cy="813900"/>
          </a:xfrm>
          <a:prstGeom prst="rect">
            <a:avLst/>
          </a:prstGeom>
        </p:spPr>
        <p:txBody>
          <a:bodyPr anchorCtr="0" anchor="t" bIns="0" lIns="0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201" name="Google Shape;201;p19"/>
          <p:cNvSpPr/>
          <p:nvPr/>
        </p:nvSpPr>
        <p:spPr>
          <a:xfrm rot="10800000">
            <a:off x="6377600" y="8800"/>
            <a:ext cx="2758800" cy="3754200"/>
          </a:xfrm>
          <a:prstGeom prst="round1Rect">
            <a:avLst>
              <a:gd fmla="val 50000" name="adj"/>
            </a:avLst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202" name="Google Shape;202;p19"/>
          <p:cNvSpPr txBox="1"/>
          <p:nvPr/>
        </p:nvSpPr>
        <p:spPr>
          <a:xfrm>
            <a:off x="6720300" y="4683627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‹#›</a:t>
            </a:fld>
            <a:endParaRPr sz="700">
              <a:solidFill>
                <a:schemeClr val="lt1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- Alt 1">
  <p:cSld name="BLANK_1_1_1_1_1_1_1_1_1_1_1_1"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0"/>
          <p:cNvSpPr txBox="1"/>
          <p:nvPr>
            <p:ph idx="1" type="subTitle"/>
          </p:nvPr>
        </p:nvSpPr>
        <p:spPr>
          <a:xfrm>
            <a:off x="3389025" y="1197289"/>
            <a:ext cx="2331300" cy="89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205" name="Google Shape;205;p20"/>
          <p:cNvSpPr/>
          <p:nvPr/>
        </p:nvSpPr>
        <p:spPr>
          <a:xfrm flipH="1">
            <a:off x="1350000" y="2442900"/>
            <a:ext cx="2849100" cy="2700600"/>
          </a:xfrm>
          <a:prstGeom prst="pie">
            <a:avLst>
              <a:gd fmla="val 21586474" name="adj1"/>
              <a:gd fmla="val 5408708" name="adj2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206" name="Google Shape;206;p20"/>
          <p:cNvSpPr/>
          <p:nvPr/>
        </p:nvSpPr>
        <p:spPr>
          <a:xfrm flipH="1" rot="5400000">
            <a:off x="-6000" y="3795800"/>
            <a:ext cx="2712600" cy="2700600"/>
          </a:xfrm>
          <a:prstGeom prst="pie">
            <a:avLst>
              <a:gd fmla="val 2531" name="adj1"/>
              <a:gd fmla="val 5408708" name="adj2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207" name="Google Shape;207;p20"/>
          <p:cNvSpPr/>
          <p:nvPr/>
        </p:nvSpPr>
        <p:spPr>
          <a:xfrm flipH="1" rot="5400000">
            <a:off x="-125" y="2402250"/>
            <a:ext cx="2775600" cy="2775600"/>
          </a:xfrm>
          <a:prstGeom prst="pie">
            <a:avLst>
              <a:gd fmla="val 16192689" name="adj1"/>
              <a:gd fmla="val 5408708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208" name="Google Shape;208;p20"/>
          <p:cNvSpPr txBox="1"/>
          <p:nvPr>
            <p:ph idx="2" type="subTitle"/>
          </p:nvPr>
        </p:nvSpPr>
        <p:spPr>
          <a:xfrm>
            <a:off x="3389025" y="2341214"/>
            <a:ext cx="2331300" cy="89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209" name="Google Shape;209;p20"/>
          <p:cNvSpPr txBox="1"/>
          <p:nvPr>
            <p:ph idx="3" type="subTitle"/>
          </p:nvPr>
        </p:nvSpPr>
        <p:spPr>
          <a:xfrm>
            <a:off x="3389025" y="3485139"/>
            <a:ext cx="2331300" cy="89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210" name="Google Shape;210;p20"/>
          <p:cNvSpPr txBox="1"/>
          <p:nvPr>
            <p:ph idx="4" type="subTitle"/>
          </p:nvPr>
        </p:nvSpPr>
        <p:spPr>
          <a:xfrm>
            <a:off x="6335550" y="1197289"/>
            <a:ext cx="2331300" cy="89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211" name="Google Shape;211;p20"/>
          <p:cNvSpPr txBox="1"/>
          <p:nvPr>
            <p:ph idx="5" type="subTitle"/>
          </p:nvPr>
        </p:nvSpPr>
        <p:spPr>
          <a:xfrm>
            <a:off x="6335550" y="2341214"/>
            <a:ext cx="2331300" cy="89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212" name="Google Shape;212;p20"/>
          <p:cNvSpPr txBox="1"/>
          <p:nvPr>
            <p:ph idx="6" type="subTitle"/>
          </p:nvPr>
        </p:nvSpPr>
        <p:spPr>
          <a:xfrm>
            <a:off x="6335550" y="3485139"/>
            <a:ext cx="2331300" cy="89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213" name="Google Shape;213;p20"/>
          <p:cNvSpPr txBox="1"/>
          <p:nvPr>
            <p:ph type="title"/>
          </p:nvPr>
        </p:nvSpPr>
        <p:spPr>
          <a:xfrm>
            <a:off x="284700" y="286200"/>
            <a:ext cx="2860800" cy="1732800"/>
          </a:xfrm>
          <a:prstGeom prst="rect">
            <a:avLst/>
          </a:prstGeom>
        </p:spPr>
        <p:txBody>
          <a:bodyPr anchorCtr="0" anchor="b" bIns="0" lIns="0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/>
            </a:lvl9pPr>
          </a:lstStyle>
          <a:p/>
        </p:txBody>
      </p:sp>
      <p:sp>
        <p:nvSpPr>
          <p:cNvPr id="214" name="Google Shape;214;p20"/>
          <p:cNvSpPr txBox="1"/>
          <p:nvPr>
            <p:ph idx="7" type="subTitle"/>
          </p:nvPr>
        </p:nvSpPr>
        <p:spPr>
          <a:xfrm>
            <a:off x="289900" y="162300"/>
            <a:ext cx="21147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215" name="Google Shape;215;p20"/>
          <p:cNvSpPr txBox="1"/>
          <p:nvPr>
            <p:ph idx="8" type="subTitle"/>
          </p:nvPr>
        </p:nvSpPr>
        <p:spPr>
          <a:xfrm>
            <a:off x="4223400" y="162300"/>
            <a:ext cx="17751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216" name="Google Shape;216;p20"/>
          <p:cNvSpPr txBox="1"/>
          <p:nvPr>
            <p:ph idx="9" type="subTitle"/>
          </p:nvPr>
        </p:nvSpPr>
        <p:spPr>
          <a:xfrm>
            <a:off x="6571675" y="162300"/>
            <a:ext cx="22824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17" name="Google Shape;217;p20"/>
          <p:cNvSpPr txBox="1"/>
          <p:nvPr/>
        </p:nvSpPr>
        <p:spPr>
          <a:xfrm>
            <a:off x="6720300" y="4683627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‹#›</a:t>
            </a:fld>
            <a:endParaRPr sz="700">
              <a:solidFill>
                <a:schemeClr val="lt1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- Alt 1">
  <p:cSld name="BLANK_1_1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idx="1" type="subTitle"/>
          </p:nvPr>
        </p:nvSpPr>
        <p:spPr>
          <a:xfrm>
            <a:off x="289900" y="162300"/>
            <a:ext cx="21147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19" name="Google Shape;19;p3"/>
          <p:cNvSpPr txBox="1"/>
          <p:nvPr>
            <p:ph idx="2" type="subTitle"/>
          </p:nvPr>
        </p:nvSpPr>
        <p:spPr>
          <a:xfrm>
            <a:off x="4223400" y="162300"/>
            <a:ext cx="17751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20" name="Google Shape;20;p3"/>
          <p:cNvSpPr txBox="1"/>
          <p:nvPr>
            <p:ph idx="3" type="subTitle"/>
          </p:nvPr>
        </p:nvSpPr>
        <p:spPr>
          <a:xfrm>
            <a:off x="6571675" y="162300"/>
            <a:ext cx="22824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1" name="Google Shape;21;p3"/>
          <p:cNvSpPr/>
          <p:nvPr/>
        </p:nvSpPr>
        <p:spPr>
          <a:xfrm flipH="1">
            <a:off x="284701" y="533157"/>
            <a:ext cx="4074000" cy="4074000"/>
          </a:xfrm>
          <a:prstGeom prst="pie">
            <a:avLst>
              <a:gd fmla="val 16192689" name="adj1"/>
              <a:gd fmla="val 5408708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22" name="Google Shape;22;p3"/>
          <p:cNvSpPr/>
          <p:nvPr/>
        </p:nvSpPr>
        <p:spPr>
          <a:xfrm>
            <a:off x="927633" y="474750"/>
            <a:ext cx="1463400" cy="4294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23" name="Google Shape;23;p3"/>
          <p:cNvSpPr/>
          <p:nvPr/>
        </p:nvSpPr>
        <p:spPr>
          <a:xfrm flipH="1">
            <a:off x="1322410" y="533157"/>
            <a:ext cx="4074000" cy="4074000"/>
          </a:xfrm>
          <a:prstGeom prst="pie">
            <a:avLst>
              <a:gd fmla="val 16192689" name="adj1"/>
              <a:gd fmla="val 5408708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24" name="Google Shape;24;p3"/>
          <p:cNvSpPr/>
          <p:nvPr/>
        </p:nvSpPr>
        <p:spPr>
          <a:xfrm>
            <a:off x="2309186" y="474990"/>
            <a:ext cx="1399200" cy="4294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25" name="Google Shape;25;p3"/>
          <p:cNvSpPr/>
          <p:nvPr/>
        </p:nvSpPr>
        <p:spPr>
          <a:xfrm flipH="1">
            <a:off x="2685553" y="533157"/>
            <a:ext cx="4074000" cy="4074000"/>
          </a:xfrm>
          <a:prstGeom prst="pie">
            <a:avLst>
              <a:gd fmla="val 16192689" name="adj1"/>
              <a:gd fmla="val 5408708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26" name="Google Shape;26;p3"/>
          <p:cNvSpPr txBox="1"/>
          <p:nvPr>
            <p:ph type="title"/>
          </p:nvPr>
        </p:nvSpPr>
        <p:spPr>
          <a:xfrm>
            <a:off x="3708375" y="1585475"/>
            <a:ext cx="5190300" cy="20319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4400"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9pPr>
          </a:lstStyle>
          <a:p/>
        </p:txBody>
      </p:sp>
      <p:sp>
        <p:nvSpPr>
          <p:cNvPr id="27" name="Google Shape;27;p3"/>
          <p:cNvSpPr txBox="1"/>
          <p:nvPr/>
        </p:nvSpPr>
        <p:spPr>
          <a:xfrm>
            <a:off x="6720300" y="4683627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‹#›</a:t>
            </a:fld>
            <a:endParaRPr sz="700">
              <a:solidFill>
                <a:schemeClr val="lt1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- Alt 2">
  <p:cSld name="BLANK_1_1_1_1_1_1_1_1_1_1_1_1_2"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1"/>
          <p:cNvSpPr/>
          <p:nvPr/>
        </p:nvSpPr>
        <p:spPr>
          <a:xfrm rot="-5400000">
            <a:off x="-2575150" y="-150"/>
            <a:ext cx="5143800" cy="5143500"/>
          </a:xfrm>
          <a:prstGeom prst="pie">
            <a:avLst>
              <a:gd fmla="val 3746" name="adj1"/>
              <a:gd fmla="val 5408708" name="adj2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220" name="Google Shape;220;p21"/>
          <p:cNvSpPr/>
          <p:nvPr/>
        </p:nvSpPr>
        <p:spPr>
          <a:xfrm rot="5400000">
            <a:off x="-3261" y="1"/>
            <a:ext cx="5143500" cy="5143500"/>
          </a:xfrm>
          <a:prstGeom prst="pie">
            <a:avLst>
              <a:gd fmla="val 0" name="adj1"/>
              <a:gd fmla="val 5408708" name="adj2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221" name="Google Shape;221;p21"/>
          <p:cNvSpPr txBox="1"/>
          <p:nvPr>
            <p:ph idx="1" type="subTitle"/>
          </p:nvPr>
        </p:nvSpPr>
        <p:spPr>
          <a:xfrm>
            <a:off x="3236625" y="1936752"/>
            <a:ext cx="2331300" cy="89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222" name="Google Shape;222;p21"/>
          <p:cNvSpPr txBox="1"/>
          <p:nvPr>
            <p:ph idx="2" type="subTitle"/>
          </p:nvPr>
        </p:nvSpPr>
        <p:spPr>
          <a:xfrm>
            <a:off x="3236625" y="2920654"/>
            <a:ext cx="2331300" cy="89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223" name="Google Shape;223;p21"/>
          <p:cNvSpPr txBox="1"/>
          <p:nvPr>
            <p:ph idx="3" type="subTitle"/>
          </p:nvPr>
        </p:nvSpPr>
        <p:spPr>
          <a:xfrm>
            <a:off x="3236625" y="3912436"/>
            <a:ext cx="2331300" cy="89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224" name="Google Shape;224;p21"/>
          <p:cNvSpPr txBox="1"/>
          <p:nvPr>
            <p:ph idx="4" type="subTitle"/>
          </p:nvPr>
        </p:nvSpPr>
        <p:spPr>
          <a:xfrm>
            <a:off x="6183150" y="1936752"/>
            <a:ext cx="2331300" cy="89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225" name="Google Shape;225;p21"/>
          <p:cNvSpPr txBox="1"/>
          <p:nvPr>
            <p:ph idx="5" type="subTitle"/>
          </p:nvPr>
        </p:nvSpPr>
        <p:spPr>
          <a:xfrm>
            <a:off x="6183150" y="2920654"/>
            <a:ext cx="2331300" cy="89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226" name="Google Shape;226;p21"/>
          <p:cNvSpPr txBox="1"/>
          <p:nvPr>
            <p:ph idx="6" type="subTitle"/>
          </p:nvPr>
        </p:nvSpPr>
        <p:spPr>
          <a:xfrm>
            <a:off x="6183150" y="3912436"/>
            <a:ext cx="2331300" cy="89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227" name="Google Shape;227;p21"/>
          <p:cNvSpPr txBox="1"/>
          <p:nvPr>
            <p:ph type="title"/>
          </p:nvPr>
        </p:nvSpPr>
        <p:spPr>
          <a:xfrm>
            <a:off x="3235425" y="474750"/>
            <a:ext cx="2860800" cy="1315800"/>
          </a:xfrm>
          <a:prstGeom prst="rect">
            <a:avLst/>
          </a:prstGeom>
        </p:spPr>
        <p:txBody>
          <a:bodyPr anchorCtr="0" anchor="b" bIns="0" lIns="0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/>
            </a:lvl9pPr>
          </a:lstStyle>
          <a:p/>
        </p:txBody>
      </p:sp>
      <p:sp>
        <p:nvSpPr>
          <p:cNvPr id="228" name="Google Shape;228;p21"/>
          <p:cNvSpPr txBox="1"/>
          <p:nvPr>
            <p:ph idx="7" type="subTitle"/>
          </p:nvPr>
        </p:nvSpPr>
        <p:spPr>
          <a:xfrm>
            <a:off x="4223400" y="162300"/>
            <a:ext cx="17751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229" name="Google Shape;229;p21"/>
          <p:cNvSpPr txBox="1"/>
          <p:nvPr>
            <p:ph idx="8" type="subTitle"/>
          </p:nvPr>
        </p:nvSpPr>
        <p:spPr>
          <a:xfrm>
            <a:off x="6571675" y="162300"/>
            <a:ext cx="22824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30" name="Google Shape;230;p21"/>
          <p:cNvSpPr txBox="1"/>
          <p:nvPr/>
        </p:nvSpPr>
        <p:spPr>
          <a:xfrm>
            <a:off x="6720300" y="4683627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‹#›</a:t>
            </a:fld>
            <a:endParaRPr sz="700">
              <a:solidFill>
                <a:schemeClr val="lt1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s">
  <p:cSld name="BLANK_1_1_1_1_1_1_1_1_1_1_1_1_2_1"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2"/>
          <p:cNvSpPr txBox="1"/>
          <p:nvPr>
            <p:ph idx="1" type="subTitle"/>
          </p:nvPr>
        </p:nvSpPr>
        <p:spPr>
          <a:xfrm>
            <a:off x="5537976" y="1421821"/>
            <a:ext cx="3453600" cy="311100"/>
          </a:xfrm>
          <a:prstGeom prst="rect">
            <a:avLst/>
          </a:prstGeom>
        </p:spPr>
        <p:txBody>
          <a:bodyPr anchorCtr="0" anchor="b" bIns="0" lIns="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"/>
              <a:buNone/>
              <a:defRPr b="1" sz="1800"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oppins"/>
              <a:buNone/>
              <a:defRPr b="1" sz="1500"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oppins"/>
              <a:buNone/>
              <a:defRPr b="1" sz="1500"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oppins"/>
              <a:buNone/>
              <a:defRPr b="1" sz="1500"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oppins"/>
              <a:buNone/>
              <a:defRPr b="1" sz="1500"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oppins"/>
              <a:buNone/>
              <a:defRPr b="1" sz="1500"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oppins"/>
              <a:buNone/>
              <a:defRPr b="1" sz="1500"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oppins"/>
              <a:buNone/>
              <a:defRPr b="1" sz="1500"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oppins"/>
              <a:buNone/>
              <a:defRPr b="1" sz="15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233" name="Google Shape;233;p22"/>
          <p:cNvSpPr txBox="1"/>
          <p:nvPr>
            <p:ph idx="2" type="subTitle"/>
          </p:nvPr>
        </p:nvSpPr>
        <p:spPr>
          <a:xfrm>
            <a:off x="5537976" y="1658233"/>
            <a:ext cx="3453600" cy="311100"/>
          </a:xfrm>
          <a:prstGeom prst="rect">
            <a:avLst/>
          </a:prstGeom>
        </p:spPr>
        <p:txBody>
          <a:bodyPr anchorCtr="0" anchor="t" bIns="0" lIns="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9pPr>
          </a:lstStyle>
          <a:p/>
        </p:txBody>
      </p:sp>
      <p:sp>
        <p:nvSpPr>
          <p:cNvPr id="234" name="Google Shape;234;p22"/>
          <p:cNvSpPr txBox="1"/>
          <p:nvPr>
            <p:ph idx="3" type="subTitle"/>
          </p:nvPr>
        </p:nvSpPr>
        <p:spPr>
          <a:xfrm>
            <a:off x="5537976" y="2185603"/>
            <a:ext cx="3453600" cy="311100"/>
          </a:xfrm>
          <a:prstGeom prst="rect">
            <a:avLst/>
          </a:prstGeom>
        </p:spPr>
        <p:txBody>
          <a:bodyPr anchorCtr="0" anchor="b" bIns="0" lIns="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"/>
              <a:buNone/>
              <a:defRPr b="1" sz="1800"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oppins"/>
              <a:buNone/>
              <a:defRPr b="1" sz="1500"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oppins"/>
              <a:buNone/>
              <a:defRPr b="1" sz="1500"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oppins"/>
              <a:buNone/>
              <a:defRPr b="1" sz="1500"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oppins"/>
              <a:buNone/>
              <a:defRPr b="1" sz="1500"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oppins"/>
              <a:buNone/>
              <a:defRPr b="1" sz="1500"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oppins"/>
              <a:buNone/>
              <a:defRPr b="1" sz="1500"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oppins"/>
              <a:buNone/>
              <a:defRPr b="1" sz="1500"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oppins"/>
              <a:buNone/>
              <a:defRPr b="1" sz="15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235" name="Google Shape;235;p22"/>
          <p:cNvSpPr txBox="1"/>
          <p:nvPr>
            <p:ph idx="4" type="subTitle"/>
          </p:nvPr>
        </p:nvSpPr>
        <p:spPr>
          <a:xfrm>
            <a:off x="5537976" y="2421696"/>
            <a:ext cx="3453600" cy="311100"/>
          </a:xfrm>
          <a:prstGeom prst="rect">
            <a:avLst/>
          </a:prstGeom>
        </p:spPr>
        <p:txBody>
          <a:bodyPr anchorCtr="0" anchor="t" bIns="0" lIns="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9pPr>
          </a:lstStyle>
          <a:p/>
        </p:txBody>
      </p:sp>
      <p:sp>
        <p:nvSpPr>
          <p:cNvPr id="236" name="Google Shape;236;p22"/>
          <p:cNvSpPr txBox="1"/>
          <p:nvPr>
            <p:ph idx="5" type="subTitle"/>
          </p:nvPr>
        </p:nvSpPr>
        <p:spPr>
          <a:xfrm>
            <a:off x="5537976" y="2954416"/>
            <a:ext cx="3453600" cy="311100"/>
          </a:xfrm>
          <a:prstGeom prst="rect">
            <a:avLst/>
          </a:prstGeom>
        </p:spPr>
        <p:txBody>
          <a:bodyPr anchorCtr="0" anchor="b" bIns="0" lIns="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"/>
              <a:buNone/>
              <a:defRPr b="1" sz="1800"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oppins"/>
              <a:buNone/>
              <a:defRPr b="1" sz="1500"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oppins"/>
              <a:buNone/>
              <a:defRPr b="1" sz="1500"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oppins"/>
              <a:buNone/>
              <a:defRPr b="1" sz="1500"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oppins"/>
              <a:buNone/>
              <a:defRPr b="1" sz="1500"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oppins"/>
              <a:buNone/>
              <a:defRPr b="1" sz="1500"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oppins"/>
              <a:buNone/>
              <a:defRPr b="1" sz="1500"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oppins"/>
              <a:buNone/>
              <a:defRPr b="1" sz="1500"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oppins"/>
              <a:buNone/>
              <a:defRPr b="1" sz="15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237" name="Google Shape;237;p22"/>
          <p:cNvSpPr txBox="1"/>
          <p:nvPr>
            <p:ph idx="6" type="subTitle"/>
          </p:nvPr>
        </p:nvSpPr>
        <p:spPr>
          <a:xfrm>
            <a:off x="5537976" y="3190509"/>
            <a:ext cx="3453600" cy="311100"/>
          </a:xfrm>
          <a:prstGeom prst="rect">
            <a:avLst/>
          </a:prstGeom>
        </p:spPr>
        <p:txBody>
          <a:bodyPr anchorCtr="0" anchor="t" bIns="0" lIns="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9pPr>
          </a:lstStyle>
          <a:p/>
        </p:txBody>
      </p:sp>
      <p:sp>
        <p:nvSpPr>
          <p:cNvPr id="238" name="Google Shape;238;p22"/>
          <p:cNvSpPr txBox="1"/>
          <p:nvPr>
            <p:ph idx="7" type="subTitle"/>
          </p:nvPr>
        </p:nvSpPr>
        <p:spPr>
          <a:xfrm>
            <a:off x="5537976" y="3717879"/>
            <a:ext cx="3453600" cy="311100"/>
          </a:xfrm>
          <a:prstGeom prst="rect">
            <a:avLst/>
          </a:prstGeom>
        </p:spPr>
        <p:txBody>
          <a:bodyPr anchorCtr="0" anchor="b" bIns="0" lIns="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"/>
              <a:buNone/>
              <a:defRPr b="1" sz="1800"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oppins"/>
              <a:buNone/>
              <a:defRPr b="1" sz="1500"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oppins"/>
              <a:buNone/>
              <a:defRPr b="1" sz="1500"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oppins"/>
              <a:buNone/>
              <a:defRPr b="1" sz="1500"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oppins"/>
              <a:buNone/>
              <a:defRPr b="1" sz="1500"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oppins"/>
              <a:buNone/>
              <a:defRPr b="1" sz="1500"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oppins"/>
              <a:buNone/>
              <a:defRPr b="1" sz="1500"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oppins"/>
              <a:buNone/>
              <a:defRPr b="1" sz="1500"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oppins"/>
              <a:buNone/>
              <a:defRPr b="1" sz="15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239" name="Google Shape;239;p22"/>
          <p:cNvSpPr txBox="1"/>
          <p:nvPr>
            <p:ph idx="8" type="subTitle"/>
          </p:nvPr>
        </p:nvSpPr>
        <p:spPr>
          <a:xfrm>
            <a:off x="5537976" y="3953971"/>
            <a:ext cx="3453600" cy="311100"/>
          </a:xfrm>
          <a:prstGeom prst="rect">
            <a:avLst/>
          </a:prstGeom>
        </p:spPr>
        <p:txBody>
          <a:bodyPr anchorCtr="0" anchor="t" bIns="0" lIns="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9pPr>
          </a:lstStyle>
          <a:p/>
        </p:txBody>
      </p:sp>
      <p:sp>
        <p:nvSpPr>
          <p:cNvPr id="240" name="Google Shape;240;p22"/>
          <p:cNvSpPr/>
          <p:nvPr/>
        </p:nvSpPr>
        <p:spPr>
          <a:xfrm rot="-5400000">
            <a:off x="-1276000" y="1266039"/>
            <a:ext cx="2537400" cy="2537400"/>
          </a:xfrm>
          <a:prstGeom prst="pie">
            <a:avLst>
              <a:gd fmla="val 0" name="adj1"/>
              <a:gd fmla="val 5408708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241" name="Google Shape;241;p22"/>
          <p:cNvSpPr/>
          <p:nvPr/>
        </p:nvSpPr>
        <p:spPr>
          <a:xfrm rot="-5400000">
            <a:off x="-5951" y="2536242"/>
            <a:ext cx="1267200" cy="1267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242" name="Google Shape;242;p22"/>
          <p:cNvSpPr/>
          <p:nvPr/>
        </p:nvSpPr>
        <p:spPr>
          <a:xfrm>
            <a:off x="3244" y="3803442"/>
            <a:ext cx="1340100" cy="1340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243" name="Google Shape;243;p22"/>
          <p:cNvSpPr txBox="1"/>
          <p:nvPr>
            <p:ph type="title"/>
          </p:nvPr>
        </p:nvSpPr>
        <p:spPr>
          <a:xfrm>
            <a:off x="1582800" y="1485525"/>
            <a:ext cx="2989200" cy="433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44" name="Google Shape;244;p22"/>
          <p:cNvSpPr txBox="1"/>
          <p:nvPr>
            <p:ph idx="9" type="subTitle"/>
          </p:nvPr>
        </p:nvSpPr>
        <p:spPr>
          <a:xfrm>
            <a:off x="289900" y="162300"/>
            <a:ext cx="21147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245" name="Google Shape;245;p22"/>
          <p:cNvSpPr txBox="1"/>
          <p:nvPr>
            <p:ph idx="13" type="subTitle"/>
          </p:nvPr>
        </p:nvSpPr>
        <p:spPr>
          <a:xfrm>
            <a:off x="4223400" y="162300"/>
            <a:ext cx="17751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246" name="Google Shape;246;p22"/>
          <p:cNvSpPr txBox="1"/>
          <p:nvPr>
            <p:ph idx="14" type="subTitle"/>
          </p:nvPr>
        </p:nvSpPr>
        <p:spPr>
          <a:xfrm>
            <a:off x="6571675" y="162300"/>
            <a:ext cx="22824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47" name="Google Shape;247;p22"/>
          <p:cNvSpPr txBox="1"/>
          <p:nvPr/>
        </p:nvSpPr>
        <p:spPr>
          <a:xfrm>
            <a:off x="6720300" y="4683627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‹#›</a:t>
            </a:fld>
            <a:endParaRPr sz="700">
              <a:solidFill>
                <a:schemeClr val="lt1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eet the team">
  <p:cSld name="CUSTOM_4"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3"/>
          <p:cNvSpPr/>
          <p:nvPr>
            <p:ph idx="2" type="pic"/>
          </p:nvPr>
        </p:nvSpPr>
        <p:spPr>
          <a:xfrm>
            <a:off x="4162550" y="816050"/>
            <a:ext cx="1444500" cy="1444500"/>
          </a:xfrm>
          <a:prstGeom prst="round2DiagRect">
            <a:avLst>
              <a:gd fmla="val 0" name="adj1"/>
              <a:gd fmla="val 0" name="adj2"/>
            </a:avLst>
          </a:prstGeom>
          <a:noFill/>
          <a:ln>
            <a:noFill/>
          </a:ln>
        </p:spPr>
      </p:sp>
      <p:sp>
        <p:nvSpPr>
          <p:cNvPr id="250" name="Google Shape;250;p23"/>
          <p:cNvSpPr/>
          <p:nvPr>
            <p:ph idx="3" type="pic"/>
          </p:nvPr>
        </p:nvSpPr>
        <p:spPr>
          <a:xfrm>
            <a:off x="5788675" y="816050"/>
            <a:ext cx="1444500" cy="14445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51" name="Google Shape;251;p23"/>
          <p:cNvSpPr/>
          <p:nvPr>
            <p:ph idx="4" type="pic"/>
          </p:nvPr>
        </p:nvSpPr>
        <p:spPr>
          <a:xfrm>
            <a:off x="7414800" y="816050"/>
            <a:ext cx="1444500" cy="1444500"/>
          </a:xfrm>
          <a:prstGeom prst="round1Rect">
            <a:avLst>
              <a:gd fmla="val 30895" name="adj"/>
            </a:avLst>
          </a:prstGeom>
          <a:noFill/>
          <a:ln>
            <a:noFill/>
          </a:ln>
        </p:spPr>
      </p:sp>
      <p:sp>
        <p:nvSpPr>
          <p:cNvPr id="252" name="Google Shape;252;p23"/>
          <p:cNvSpPr/>
          <p:nvPr>
            <p:ph idx="5" type="pic"/>
          </p:nvPr>
        </p:nvSpPr>
        <p:spPr>
          <a:xfrm>
            <a:off x="2536475" y="2897400"/>
            <a:ext cx="1444500" cy="1444500"/>
          </a:xfrm>
          <a:prstGeom prst="round2DiagRect">
            <a:avLst>
              <a:gd fmla="val 0" name="adj1"/>
              <a:gd fmla="val 0" name="adj2"/>
            </a:avLst>
          </a:prstGeom>
          <a:noFill/>
          <a:ln>
            <a:noFill/>
          </a:ln>
        </p:spPr>
      </p:sp>
      <p:sp>
        <p:nvSpPr>
          <p:cNvPr id="253" name="Google Shape;253;p23"/>
          <p:cNvSpPr/>
          <p:nvPr>
            <p:ph idx="6" type="pic"/>
          </p:nvPr>
        </p:nvSpPr>
        <p:spPr>
          <a:xfrm>
            <a:off x="4162600" y="2897400"/>
            <a:ext cx="1444500" cy="14445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54" name="Google Shape;254;p23"/>
          <p:cNvSpPr/>
          <p:nvPr>
            <p:ph idx="7" type="pic"/>
          </p:nvPr>
        </p:nvSpPr>
        <p:spPr>
          <a:xfrm>
            <a:off x="5788725" y="2897400"/>
            <a:ext cx="1444500" cy="1444500"/>
          </a:xfrm>
          <a:prstGeom prst="round1Rect">
            <a:avLst>
              <a:gd fmla="val 30895" name="adj"/>
            </a:avLst>
          </a:prstGeom>
          <a:noFill/>
          <a:ln>
            <a:noFill/>
          </a:ln>
        </p:spPr>
      </p:sp>
      <p:sp>
        <p:nvSpPr>
          <p:cNvPr id="255" name="Google Shape;255;p23"/>
          <p:cNvSpPr txBox="1"/>
          <p:nvPr>
            <p:ph idx="1" type="subTitle"/>
          </p:nvPr>
        </p:nvSpPr>
        <p:spPr>
          <a:xfrm>
            <a:off x="4162750" y="2178820"/>
            <a:ext cx="1444500" cy="3003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Poppins"/>
              <a:buNone/>
              <a:defRPr b="1" sz="11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Poppins"/>
              <a:buNone/>
              <a:defRPr b="1" sz="11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Poppins"/>
              <a:buNone/>
              <a:defRPr b="1" sz="11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Poppins"/>
              <a:buNone/>
              <a:defRPr b="1" sz="11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Poppins"/>
              <a:buNone/>
              <a:defRPr b="1" sz="11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Poppins"/>
              <a:buNone/>
              <a:defRPr b="1" sz="11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Poppins"/>
              <a:buNone/>
              <a:defRPr b="1" sz="11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Poppins"/>
              <a:buNone/>
              <a:defRPr b="1" sz="11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Poppins"/>
              <a:buNone/>
              <a:defRPr b="1" sz="11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256" name="Google Shape;256;p23"/>
          <p:cNvSpPr txBox="1"/>
          <p:nvPr>
            <p:ph idx="8" type="subTitle"/>
          </p:nvPr>
        </p:nvSpPr>
        <p:spPr>
          <a:xfrm>
            <a:off x="4162750" y="2509808"/>
            <a:ext cx="1444500" cy="254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/>
            </a:lvl1pPr>
            <a:lvl2pPr lvl="1" algn="ctr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257" name="Google Shape;257;p23"/>
          <p:cNvSpPr txBox="1"/>
          <p:nvPr>
            <p:ph idx="9" type="subTitle"/>
          </p:nvPr>
        </p:nvSpPr>
        <p:spPr>
          <a:xfrm>
            <a:off x="2536625" y="4249429"/>
            <a:ext cx="1444500" cy="3003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Poppins"/>
              <a:buNone/>
              <a:defRPr b="1" sz="11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Poppins"/>
              <a:buNone/>
              <a:defRPr b="1" sz="11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Poppins"/>
              <a:buNone/>
              <a:defRPr b="1" sz="11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Poppins"/>
              <a:buNone/>
              <a:defRPr b="1" sz="11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Poppins"/>
              <a:buNone/>
              <a:defRPr b="1" sz="11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Poppins"/>
              <a:buNone/>
              <a:defRPr b="1" sz="11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Poppins"/>
              <a:buNone/>
              <a:defRPr b="1" sz="11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Poppins"/>
              <a:buNone/>
              <a:defRPr b="1" sz="11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Poppins"/>
              <a:buNone/>
              <a:defRPr b="1" sz="11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258" name="Google Shape;258;p23"/>
          <p:cNvSpPr txBox="1"/>
          <p:nvPr>
            <p:ph idx="13" type="subTitle"/>
          </p:nvPr>
        </p:nvSpPr>
        <p:spPr>
          <a:xfrm>
            <a:off x="2536625" y="4581011"/>
            <a:ext cx="1444500" cy="254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/>
            </a:lvl1pPr>
            <a:lvl2pPr lvl="1" algn="ctr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259" name="Google Shape;259;p23"/>
          <p:cNvSpPr txBox="1"/>
          <p:nvPr>
            <p:ph idx="14" type="subTitle"/>
          </p:nvPr>
        </p:nvSpPr>
        <p:spPr>
          <a:xfrm>
            <a:off x="5788775" y="2178820"/>
            <a:ext cx="1444500" cy="3003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Poppins"/>
              <a:buNone/>
              <a:defRPr b="1" sz="11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Poppins"/>
              <a:buNone/>
              <a:defRPr b="1" sz="11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Poppins"/>
              <a:buNone/>
              <a:defRPr b="1" sz="11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Poppins"/>
              <a:buNone/>
              <a:defRPr b="1" sz="11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Poppins"/>
              <a:buNone/>
              <a:defRPr b="1" sz="11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Poppins"/>
              <a:buNone/>
              <a:defRPr b="1" sz="11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Poppins"/>
              <a:buNone/>
              <a:defRPr b="1" sz="11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Poppins"/>
              <a:buNone/>
              <a:defRPr b="1" sz="11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Poppins"/>
              <a:buNone/>
              <a:defRPr b="1" sz="11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260" name="Google Shape;260;p23"/>
          <p:cNvSpPr txBox="1"/>
          <p:nvPr>
            <p:ph idx="15" type="subTitle"/>
          </p:nvPr>
        </p:nvSpPr>
        <p:spPr>
          <a:xfrm>
            <a:off x="5788775" y="2509808"/>
            <a:ext cx="1444500" cy="254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/>
            </a:lvl1pPr>
            <a:lvl2pPr lvl="1" algn="ctr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261" name="Google Shape;261;p23"/>
          <p:cNvSpPr txBox="1"/>
          <p:nvPr>
            <p:ph idx="16" type="subTitle"/>
          </p:nvPr>
        </p:nvSpPr>
        <p:spPr>
          <a:xfrm>
            <a:off x="7414800" y="2178820"/>
            <a:ext cx="1444500" cy="3003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Poppins"/>
              <a:buNone/>
              <a:defRPr b="1" sz="11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Poppins"/>
              <a:buNone/>
              <a:defRPr b="1" sz="11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Poppins"/>
              <a:buNone/>
              <a:defRPr b="1" sz="11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Poppins"/>
              <a:buNone/>
              <a:defRPr b="1" sz="11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Poppins"/>
              <a:buNone/>
              <a:defRPr b="1" sz="11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Poppins"/>
              <a:buNone/>
              <a:defRPr b="1" sz="11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Poppins"/>
              <a:buNone/>
              <a:defRPr b="1" sz="11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Poppins"/>
              <a:buNone/>
              <a:defRPr b="1" sz="11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Poppins"/>
              <a:buNone/>
              <a:defRPr b="1" sz="11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262" name="Google Shape;262;p23"/>
          <p:cNvSpPr txBox="1"/>
          <p:nvPr>
            <p:ph idx="17" type="subTitle"/>
          </p:nvPr>
        </p:nvSpPr>
        <p:spPr>
          <a:xfrm>
            <a:off x="7414800" y="2509808"/>
            <a:ext cx="1444500" cy="254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/>
            </a:lvl1pPr>
            <a:lvl2pPr lvl="1" algn="ctr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263" name="Google Shape;263;p23"/>
          <p:cNvSpPr txBox="1"/>
          <p:nvPr>
            <p:ph idx="18" type="subTitle"/>
          </p:nvPr>
        </p:nvSpPr>
        <p:spPr>
          <a:xfrm>
            <a:off x="4162675" y="4249429"/>
            <a:ext cx="1444500" cy="3003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Poppins"/>
              <a:buNone/>
              <a:defRPr b="1" sz="11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Poppins"/>
              <a:buNone/>
              <a:defRPr b="1" sz="11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Poppins"/>
              <a:buNone/>
              <a:defRPr b="1" sz="11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Poppins"/>
              <a:buNone/>
              <a:defRPr b="1" sz="11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Poppins"/>
              <a:buNone/>
              <a:defRPr b="1" sz="11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Poppins"/>
              <a:buNone/>
              <a:defRPr b="1" sz="11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Poppins"/>
              <a:buNone/>
              <a:defRPr b="1" sz="11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Poppins"/>
              <a:buNone/>
              <a:defRPr b="1" sz="11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Poppins"/>
              <a:buNone/>
              <a:defRPr b="1" sz="11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264" name="Google Shape;264;p23"/>
          <p:cNvSpPr txBox="1"/>
          <p:nvPr>
            <p:ph idx="19" type="subTitle"/>
          </p:nvPr>
        </p:nvSpPr>
        <p:spPr>
          <a:xfrm>
            <a:off x="4162675" y="4581011"/>
            <a:ext cx="1444500" cy="254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/>
            </a:lvl1pPr>
            <a:lvl2pPr lvl="1" algn="ctr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265" name="Google Shape;265;p23"/>
          <p:cNvSpPr txBox="1"/>
          <p:nvPr>
            <p:ph idx="20" type="subTitle"/>
          </p:nvPr>
        </p:nvSpPr>
        <p:spPr>
          <a:xfrm>
            <a:off x="5788725" y="4249429"/>
            <a:ext cx="1444500" cy="3003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Poppins"/>
              <a:buNone/>
              <a:defRPr b="1" sz="11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Poppins"/>
              <a:buNone/>
              <a:defRPr b="1" sz="11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Poppins"/>
              <a:buNone/>
              <a:defRPr b="1" sz="11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Poppins"/>
              <a:buNone/>
              <a:defRPr b="1" sz="11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Poppins"/>
              <a:buNone/>
              <a:defRPr b="1" sz="11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Poppins"/>
              <a:buNone/>
              <a:defRPr b="1" sz="11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Poppins"/>
              <a:buNone/>
              <a:defRPr b="1" sz="11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Poppins"/>
              <a:buNone/>
              <a:defRPr b="1" sz="11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Poppins"/>
              <a:buNone/>
              <a:defRPr b="1" sz="11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266" name="Google Shape;266;p23"/>
          <p:cNvSpPr txBox="1"/>
          <p:nvPr>
            <p:ph idx="21" type="subTitle"/>
          </p:nvPr>
        </p:nvSpPr>
        <p:spPr>
          <a:xfrm>
            <a:off x="5788725" y="4581011"/>
            <a:ext cx="1444500" cy="254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/>
            </a:lvl1pPr>
            <a:lvl2pPr lvl="1" algn="ctr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267" name="Google Shape;267;p23"/>
          <p:cNvSpPr txBox="1"/>
          <p:nvPr>
            <p:ph type="title"/>
          </p:nvPr>
        </p:nvSpPr>
        <p:spPr>
          <a:xfrm>
            <a:off x="284700" y="573428"/>
            <a:ext cx="3877800" cy="19023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/>
            </a:lvl9pPr>
          </a:lstStyle>
          <a:p/>
        </p:txBody>
      </p:sp>
      <p:sp>
        <p:nvSpPr>
          <p:cNvPr id="268" name="Google Shape;268;p23"/>
          <p:cNvSpPr txBox="1"/>
          <p:nvPr>
            <p:ph idx="22" type="subTitle"/>
          </p:nvPr>
        </p:nvSpPr>
        <p:spPr>
          <a:xfrm>
            <a:off x="289900" y="162300"/>
            <a:ext cx="21147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269" name="Google Shape;269;p23"/>
          <p:cNvSpPr txBox="1"/>
          <p:nvPr>
            <p:ph idx="23" type="subTitle"/>
          </p:nvPr>
        </p:nvSpPr>
        <p:spPr>
          <a:xfrm>
            <a:off x="4223400" y="162300"/>
            <a:ext cx="17751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270" name="Google Shape;270;p23"/>
          <p:cNvSpPr txBox="1"/>
          <p:nvPr>
            <p:ph idx="24" type="subTitle"/>
          </p:nvPr>
        </p:nvSpPr>
        <p:spPr>
          <a:xfrm>
            <a:off x="6571675" y="162300"/>
            <a:ext cx="22824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71" name="Google Shape;271;p23"/>
          <p:cNvSpPr txBox="1"/>
          <p:nvPr/>
        </p:nvSpPr>
        <p:spPr>
          <a:xfrm>
            <a:off x="6720300" y="4683627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‹#›</a:t>
            </a:fld>
            <a:endParaRPr sz="700">
              <a:solidFill>
                <a:schemeClr val="lt1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eet the team - Alt 1">
  <p:cSld name="CUSTOM_4_1"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4"/>
          <p:cNvSpPr/>
          <p:nvPr>
            <p:ph idx="2" type="pic"/>
          </p:nvPr>
        </p:nvSpPr>
        <p:spPr>
          <a:xfrm>
            <a:off x="284700" y="1523850"/>
            <a:ext cx="1514700" cy="1312800"/>
          </a:xfrm>
          <a:prstGeom prst="round1Rect">
            <a:avLst>
              <a:gd fmla="val 39781" name="adj"/>
            </a:avLst>
          </a:prstGeom>
          <a:noFill/>
          <a:ln>
            <a:noFill/>
          </a:ln>
        </p:spPr>
      </p:sp>
      <p:sp>
        <p:nvSpPr>
          <p:cNvPr id="274" name="Google Shape;274;p24"/>
          <p:cNvSpPr/>
          <p:nvPr>
            <p:ph idx="3" type="pic"/>
          </p:nvPr>
        </p:nvSpPr>
        <p:spPr>
          <a:xfrm>
            <a:off x="2163625" y="1523850"/>
            <a:ext cx="1514700" cy="1312800"/>
          </a:xfrm>
          <a:prstGeom prst="round1Rect">
            <a:avLst>
              <a:gd fmla="val 39781" name="adj"/>
            </a:avLst>
          </a:prstGeom>
          <a:noFill/>
          <a:ln>
            <a:noFill/>
          </a:ln>
        </p:spPr>
      </p:sp>
      <p:sp>
        <p:nvSpPr>
          <p:cNvPr id="275" name="Google Shape;275;p24"/>
          <p:cNvSpPr/>
          <p:nvPr>
            <p:ph idx="4" type="pic"/>
          </p:nvPr>
        </p:nvSpPr>
        <p:spPr>
          <a:xfrm>
            <a:off x="4087000" y="1523850"/>
            <a:ext cx="1514700" cy="1312800"/>
          </a:xfrm>
          <a:prstGeom prst="round1Rect">
            <a:avLst>
              <a:gd fmla="val 39781" name="adj"/>
            </a:avLst>
          </a:prstGeom>
          <a:noFill/>
          <a:ln>
            <a:noFill/>
          </a:ln>
        </p:spPr>
      </p:sp>
      <p:sp>
        <p:nvSpPr>
          <p:cNvPr id="276" name="Google Shape;276;p24"/>
          <p:cNvSpPr/>
          <p:nvPr>
            <p:ph idx="5" type="pic"/>
          </p:nvPr>
        </p:nvSpPr>
        <p:spPr>
          <a:xfrm>
            <a:off x="5960425" y="1523850"/>
            <a:ext cx="1514700" cy="1312800"/>
          </a:xfrm>
          <a:prstGeom prst="round1Rect">
            <a:avLst>
              <a:gd fmla="val 39781" name="adj"/>
            </a:avLst>
          </a:prstGeom>
          <a:noFill/>
          <a:ln>
            <a:noFill/>
          </a:ln>
        </p:spPr>
      </p:sp>
      <p:sp>
        <p:nvSpPr>
          <p:cNvPr id="277" name="Google Shape;277;p24"/>
          <p:cNvSpPr txBox="1"/>
          <p:nvPr>
            <p:ph idx="1" type="subTitle"/>
          </p:nvPr>
        </p:nvSpPr>
        <p:spPr>
          <a:xfrm>
            <a:off x="283475" y="3165225"/>
            <a:ext cx="1514700" cy="1902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Urbanist Medium"/>
              <a:buNone/>
              <a:defRPr sz="11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Font typeface="Urbanist Medium"/>
              <a:buNone/>
              <a:defRPr sz="1100"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Font typeface="Urbanist Medium"/>
              <a:buNone/>
              <a:defRPr sz="1100"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Font typeface="Urbanist Medium"/>
              <a:buNone/>
              <a:defRPr sz="1100"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Font typeface="Urbanist Medium"/>
              <a:buNone/>
              <a:defRPr sz="1100"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Font typeface="Urbanist Medium"/>
              <a:buNone/>
              <a:defRPr sz="1100"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Font typeface="Urbanist Medium"/>
              <a:buNone/>
              <a:defRPr sz="1100"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Font typeface="Urbanist Medium"/>
              <a:buNone/>
              <a:defRPr sz="1100"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Font typeface="Urbanist Medium"/>
              <a:buNone/>
              <a:defRPr sz="1100"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278" name="Google Shape;278;p24"/>
          <p:cNvSpPr txBox="1"/>
          <p:nvPr>
            <p:ph idx="6" type="subTitle"/>
          </p:nvPr>
        </p:nvSpPr>
        <p:spPr>
          <a:xfrm>
            <a:off x="2162975" y="3165225"/>
            <a:ext cx="1514700" cy="1902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Urbanist Medium"/>
              <a:buNone/>
              <a:defRPr sz="11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Font typeface="Urbanist Medium"/>
              <a:buNone/>
              <a:defRPr sz="1100"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Font typeface="Urbanist Medium"/>
              <a:buNone/>
              <a:defRPr sz="1100"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Font typeface="Urbanist Medium"/>
              <a:buNone/>
              <a:defRPr sz="1100"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Font typeface="Urbanist Medium"/>
              <a:buNone/>
              <a:defRPr sz="1100"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Font typeface="Urbanist Medium"/>
              <a:buNone/>
              <a:defRPr sz="1100"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Font typeface="Urbanist Medium"/>
              <a:buNone/>
              <a:defRPr sz="1100"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Font typeface="Urbanist Medium"/>
              <a:buNone/>
              <a:defRPr sz="1100"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Font typeface="Urbanist Medium"/>
              <a:buNone/>
              <a:defRPr sz="1100"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279" name="Google Shape;279;p24"/>
          <p:cNvSpPr txBox="1"/>
          <p:nvPr>
            <p:ph idx="7" type="subTitle"/>
          </p:nvPr>
        </p:nvSpPr>
        <p:spPr>
          <a:xfrm>
            <a:off x="4086325" y="3165225"/>
            <a:ext cx="1514700" cy="1902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Urbanist Medium"/>
              <a:buNone/>
              <a:defRPr sz="11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Font typeface="Urbanist Medium"/>
              <a:buNone/>
              <a:defRPr sz="1100"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Font typeface="Urbanist Medium"/>
              <a:buNone/>
              <a:defRPr sz="1100"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Font typeface="Urbanist Medium"/>
              <a:buNone/>
              <a:defRPr sz="1100"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Font typeface="Urbanist Medium"/>
              <a:buNone/>
              <a:defRPr sz="1100"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Font typeface="Urbanist Medium"/>
              <a:buNone/>
              <a:defRPr sz="1100"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Font typeface="Urbanist Medium"/>
              <a:buNone/>
              <a:defRPr sz="1100"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Font typeface="Urbanist Medium"/>
              <a:buNone/>
              <a:defRPr sz="1100"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Font typeface="Urbanist Medium"/>
              <a:buNone/>
              <a:defRPr sz="1100"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280" name="Google Shape;280;p24"/>
          <p:cNvSpPr txBox="1"/>
          <p:nvPr>
            <p:ph idx="8" type="subTitle"/>
          </p:nvPr>
        </p:nvSpPr>
        <p:spPr>
          <a:xfrm>
            <a:off x="5960425" y="3165225"/>
            <a:ext cx="1514700" cy="1902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Urbanist Medium"/>
              <a:buNone/>
              <a:defRPr sz="11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Font typeface="Urbanist Medium"/>
              <a:buNone/>
              <a:defRPr sz="1100"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Font typeface="Urbanist Medium"/>
              <a:buNone/>
              <a:defRPr sz="1100"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Font typeface="Urbanist Medium"/>
              <a:buNone/>
              <a:defRPr sz="1100"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Font typeface="Urbanist Medium"/>
              <a:buNone/>
              <a:defRPr sz="1100"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Font typeface="Urbanist Medium"/>
              <a:buNone/>
              <a:defRPr sz="1100"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Font typeface="Urbanist Medium"/>
              <a:buNone/>
              <a:defRPr sz="1100"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Font typeface="Urbanist Medium"/>
              <a:buNone/>
              <a:defRPr sz="1100"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Font typeface="Urbanist Medium"/>
              <a:buNone/>
              <a:defRPr sz="1100"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281" name="Google Shape;281;p24"/>
          <p:cNvSpPr txBox="1"/>
          <p:nvPr>
            <p:ph idx="9" type="body"/>
          </p:nvPr>
        </p:nvSpPr>
        <p:spPr>
          <a:xfrm>
            <a:off x="285350" y="3443925"/>
            <a:ext cx="1514700" cy="1413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2857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Char char="●"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indent="-2857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Char char="○"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indent="-2857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Char char="■"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indent="-2857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Char char="●"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indent="-2857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Char char="○"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indent="-2857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Char char="■"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indent="-2857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Char char="●"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indent="-2857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Char char="○"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indent="-2857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Char char="■"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282" name="Google Shape;282;p24"/>
          <p:cNvSpPr txBox="1"/>
          <p:nvPr>
            <p:ph idx="13" type="body"/>
          </p:nvPr>
        </p:nvSpPr>
        <p:spPr>
          <a:xfrm>
            <a:off x="2162975" y="3443925"/>
            <a:ext cx="1514700" cy="1413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2857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Char char="●"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indent="-2857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Char char="○"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indent="-2857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Char char="■"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indent="-2857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Char char="●"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indent="-2857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Char char="○"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indent="-2857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Char char="■"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indent="-2857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Char char="●"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indent="-2857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Char char="○"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indent="-2857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Char char="■"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283" name="Google Shape;283;p24"/>
          <p:cNvSpPr txBox="1"/>
          <p:nvPr>
            <p:ph idx="14" type="body"/>
          </p:nvPr>
        </p:nvSpPr>
        <p:spPr>
          <a:xfrm>
            <a:off x="4087000" y="3443925"/>
            <a:ext cx="1514700" cy="1413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2857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Char char="●"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indent="-2857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Char char="○"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indent="-2857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Char char="■"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indent="-2857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Char char="●"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indent="-2857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Char char="○"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indent="-2857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Char char="■"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indent="-2857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Char char="●"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indent="-2857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Char char="○"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indent="-2857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Char char="■"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284" name="Google Shape;284;p24"/>
          <p:cNvSpPr txBox="1"/>
          <p:nvPr>
            <p:ph idx="15" type="body"/>
          </p:nvPr>
        </p:nvSpPr>
        <p:spPr>
          <a:xfrm>
            <a:off x="5960425" y="3443925"/>
            <a:ext cx="1514700" cy="1413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2857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Char char="●"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indent="-2857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Char char="○"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indent="-2857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Char char="■"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indent="-2857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Char char="●"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indent="-2857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Char char="○"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indent="-2857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Char char="■"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indent="-2857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Char char="●"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indent="-2857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Char char="○"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indent="-2857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Char char="■"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285" name="Google Shape;285;p24"/>
          <p:cNvSpPr txBox="1"/>
          <p:nvPr>
            <p:ph idx="16" type="subTitle"/>
          </p:nvPr>
        </p:nvSpPr>
        <p:spPr>
          <a:xfrm>
            <a:off x="283475" y="2950825"/>
            <a:ext cx="1514700" cy="1902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Poppins"/>
              <a:buNone/>
              <a:defRPr b="1" sz="11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Poppins"/>
              <a:buNone/>
              <a:defRPr b="1" sz="11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Poppins"/>
              <a:buNone/>
              <a:defRPr b="1" sz="11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Poppins"/>
              <a:buNone/>
              <a:defRPr b="1" sz="11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Poppins"/>
              <a:buNone/>
              <a:defRPr b="1" sz="11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Poppins"/>
              <a:buNone/>
              <a:defRPr b="1" sz="11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Poppins"/>
              <a:buNone/>
              <a:defRPr b="1" sz="11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Poppins"/>
              <a:buNone/>
              <a:defRPr b="1" sz="11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Poppins"/>
              <a:buNone/>
              <a:defRPr b="1" sz="11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286" name="Google Shape;286;p24"/>
          <p:cNvSpPr txBox="1"/>
          <p:nvPr>
            <p:ph idx="17" type="subTitle"/>
          </p:nvPr>
        </p:nvSpPr>
        <p:spPr>
          <a:xfrm>
            <a:off x="2162975" y="2950825"/>
            <a:ext cx="1514700" cy="1902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Poppins"/>
              <a:buNone/>
              <a:defRPr b="1" sz="11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Poppins"/>
              <a:buNone/>
              <a:defRPr b="1" sz="11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Poppins"/>
              <a:buNone/>
              <a:defRPr b="1" sz="11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Poppins"/>
              <a:buNone/>
              <a:defRPr b="1" sz="11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Poppins"/>
              <a:buNone/>
              <a:defRPr b="1" sz="11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Poppins"/>
              <a:buNone/>
              <a:defRPr b="1" sz="11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Poppins"/>
              <a:buNone/>
              <a:defRPr b="1" sz="11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Poppins"/>
              <a:buNone/>
              <a:defRPr b="1" sz="11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Poppins"/>
              <a:buNone/>
              <a:defRPr b="1" sz="11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287" name="Google Shape;287;p24"/>
          <p:cNvSpPr txBox="1"/>
          <p:nvPr>
            <p:ph idx="18" type="subTitle"/>
          </p:nvPr>
        </p:nvSpPr>
        <p:spPr>
          <a:xfrm>
            <a:off x="4086325" y="2950825"/>
            <a:ext cx="1514700" cy="1902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Poppins"/>
              <a:buNone/>
              <a:defRPr b="1" sz="11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Poppins"/>
              <a:buNone/>
              <a:defRPr b="1" sz="11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Poppins"/>
              <a:buNone/>
              <a:defRPr b="1" sz="11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Poppins"/>
              <a:buNone/>
              <a:defRPr b="1" sz="11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Poppins"/>
              <a:buNone/>
              <a:defRPr b="1" sz="11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Poppins"/>
              <a:buNone/>
              <a:defRPr b="1" sz="11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Poppins"/>
              <a:buNone/>
              <a:defRPr b="1" sz="11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Poppins"/>
              <a:buNone/>
              <a:defRPr b="1" sz="11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Poppins"/>
              <a:buNone/>
              <a:defRPr b="1" sz="11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288" name="Google Shape;288;p24"/>
          <p:cNvSpPr txBox="1"/>
          <p:nvPr>
            <p:ph idx="19" type="subTitle"/>
          </p:nvPr>
        </p:nvSpPr>
        <p:spPr>
          <a:xfrm>
            <a:off x="5960425" y="2950825"/>
            <a:ext cx="1514700" cy="1902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Poppins"/>
              <a:buNone/>
              <a:defRPr b="1" sz="11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Poppins"/>
              <a:buNone/>
              <a:defRPr b="1" sz="11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Poppins"/>
              <a:buNone/>
              <a:defRPr b="1" sz="11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Poppins"/>
              <a:buNone/>
              <a:defRPr b="1" sz="11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Poppins"/>
              <a:buNone/>
              <a:defRPr b="1" sz="11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Poppins"/>
              <a:buNone/>
              <a:defRPr b="1" sz="11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Poppins"/>
              <a:buNone/>
              <a:defRPr b="1" sz="11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Poppins"/>
              <a:buNone/>
              <a:defRPr b="1" sz="11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Poppins"/>
              <a:buNone/>
              <a:defRPr b="1" sz="11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289" name="Google Shape;289;p24"/>
          <p:cNvSpPr txBox="1"/>
          <p:nvPr>
            <p:ph type="title"/>
          </p:nvPr>
        </p:nvSpPr>
        <p:spPr>
          <a:xfrm>
            <a:off x="283475" y="433737"/>
            <a:ext cx="4382400" cy="433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9pPr>
          </a:lstStyle>
          <a:p/>
        </p:txBody>
      </p:sp>
      <p:sp>
        <p:nvSpPr>
          <p:cNvPr id="290" name="Google Shape;290;p24"/>
          <p:cNvSpPr txBox="1"/>
          <p:nvPr>
            <p:ph idx="20" type="subTitle"/>
          </p:nvPr>
        </p:nvSpPr>
        <p:spPr>
          <a:xfrm>
            <a:off x="289900" y="162300"/>
            <a:ext cx="21147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291" name="Google Shape;291;p24"/>
          <p:cNvSpPr txBox="1"/>
          <p:nvPr>
            <p:ph idx="21" type="subTitle"/>
          </p:nvPr>
        </p:nvSpPr>
        <p:spPr>
          <a:xfrm>
            <a:off x="4223400" y="162300"/>
            <a:ext cx="17751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292" name="Google Shape;292;p24"/>
          <p:cNvSpPr txBox="1"/>
          <p:nvPr>
            <p:ph idx="22" type="subTitle"/>
          </p:nvPr>
        </p:nvSpPr>
        <p:spPr>
          <a:xfrm>
            <a:off x="6571675" y="162300"/>
            <a:ext cx="22824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93" name="Google Shape;293;p24"/>
          <p:cNvSpPr txBox="1"/>
          <p:nvPr/>
        </p:nvSpPr>
        <p:spPr>
          <a:xfrm>
            <a:off x="6720300" y="4683627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‹#›</a:t>
            </a:fld>
            <a:endParaRPr sz="700">
              <a:solidFill>
                <a:schemeClr val="lt1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am cards">
  <p:cSld name="CUSTOM_5"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25"/>
          <p:cNvSpPr/>
          <p:nvPr>
            <p:ph idx="2" type="pic"/>
          </p:nvPr>
        </p:nvSpPr>
        <p:spPr>
          <a:xfrm>
            <a:off x="469875" y="1995075"/>
            <a:ext cx="418800" cy="4188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96" name="Google Shape;296;p25"/>
          <p:cNvSpPr/>
          <p:nvPr>
            <p:ph idx="3" type="pic"/>
          </p:nvPr>
        </p:nvSpPr>
        <p:spPr>
          <a:xfrm>
            <a:off x="888450" y="1995075"/>
            <a:ext cx="418800" cy="4188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97" name="Google Shape;297;p25"/>
          <p:cNvSpPr/>
          <p:nvPr>
            <p:ph idx="4" type="pic"/>
          </p:nvPr>
        </p:nvSpPr>
        <p:spPr>
          <a:xfrm>
            <a:off x="1307025" y="1995075"/>
            <a:ext cx="418800" cy="4188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98" name="Google Shape;298;p25"/>
          <p:cNvSpPr/>
          <p:nvPr>
            <p:ph idx="5" type="pic"/>
          </p:nvPr>
        </p:nvSpPr>
        <p:spPr>
          <a:xfrm>
            <a:off x="469875" y="2413650"/>
            <a:ext cx="418800" cy="4188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99" name="Google Shape;299;p25"/>
          <p:cNvSpPr/>
          <p:nvPr>
            <p:ph idx="6" type="pic"/>
          </p:nvPr>
        </p:nvSpPr>
        <p:spPr>
          <a:xfrm>
            <a:off x="888450" y="2413650"/>
            <a:ext cx="418800" cy="418800"/>
          </a:xfrm>
          <a:prstGeom prst="ellipse">
            <a:avLst/>
          </a:prstGeom>
          <a:noFill/>
          <a:ln>
            <a:noFill/>
          </a:ln>
        </p:spPr>
      </p:sp>
      <p:sp>
        <p:nvSpPr>
          <p:cNvPr id="300" name="Google Shape;300;p25"/>
          <p:cNvSpPr/>
          <p:nvPr>
            <p:ph idx="7" type="pic"/>
          </p:nvPr>
        </p:nvSpPr>
        <p:spPr>
          <a:xfrm>
            <a:off x="1307025" y="2413650"/>
            <a:ext cx="418800" cy="418800"/>
          </a:xfrm>
          <a:prstGeom prst="ellipse">
            <a:avLst/>
          </a:prstGeom>
          <a:noFill/>
          <a:ln>
            <a:noFill/>
          </a:ln>
        </p:spPr>
      </p:sp>
      <p:sp>
        <p:nvSpPr>
          <p:cNvPr id="301" name="Google Shape;301;p25"/>
          <p:cNvSpPr/>
          <p:nvPr>
            <p:ph idx="8" type="pic"/>
          </p:nvPr>
        </p:nvSpPr>
        <p:spPr>
          <a:xfrm>
            <a:off x="3330700" y="1995075"/>
            <a:ext cx="418800" cy="418800"/>
          </a:xfrm>
          <a:prstGeom prst="ellipse">
            <a:avLst/>
          </a:prstGeom>
          <a:noFill/>
          <a:ln>
            <a:noFill/>
          </a:ln>
        </p:spPr>
      </p:sp>
      <p:sp>
        <p:nvSpPr>
          <p:cNvPr id="302" name="Google Shape;302;p25"/>
          <p:cNvSpPr/>
          <p:nvPr>
            <p:ph idx="9" type="pic"/>
          </p:nvPr>
        </p:nvSpPr>
        <p:spPr>
          <a:xfrm>
            <a:off x="3749275" y="1995075"/>
            <a:ext cx="418800" cy="418800"/>
          </a:xfrm>
          <a:prstGeom prst="ellipse">
            <a:avLst/>
          </a:prstGeom>
          <a:noFill/>
          <a:ln>
            <a:noFill/>
          </a:ln>
        </p:spPr>
      </p:sp>
      <p:sp>
        <p:nvSpPr>
          <p:cNvPr id="303" name="Google Shape;303;p25"/>
          <p:cNvSpPr/>
          <p:nvPr>
            <p:ph idx="13" type="pic"/>
          </p:nvPr>
        </p:nvSpPr>
        <p:spPr>
          <a:xfrm>
            <a:off x="4167850" y="1995075"/>
            <a:ext cx="418800" cy="418800"/>
          </a:xfrm>
          <a:prstGeom prst="ellipse">
            <a:avLst/>
          </a:prstGeom>
          <a:noFill/>
          <a:ln>
            <a:noFill/>
          </a:ln>
        </p:spPr>
      </p:sp>
      <p:sp>
        <p:nvSpPr>
          <p:cNvPr id="304" name="Google Shape;304;p25"/>
          <p:cNvSpPr/>
          <p:nvPr>
            <p:ph idx="14" type="pic"/>
          </p:nvPr>
        </p:nvSpPr>
        <p:spPr>
          <a:xfrm>
            <a:off x="3330700" y="2413650"/>
            <a:ext cx="418800" cy="418800"/>
          </a:xfrm>
          <a:prstGeom prst="ellipse">
            <a:avLst/>
          </a:prstGeom>
          <a:noFill/>
          <a:ln>
            <a:noFill/>
          </a:ln>
        </p:spPr>
      </p:sp>
      <p:sp>
        <p:nvSpPr>
          <p:cNvPr id="305" name="Google Shape;305;p25"/>
          <p:cNvSpPr/>
          <p:nvPr>
            <p:ph idx="15" type="pic"/>
          </p:nvPr>
        </p:nvSpPr>
        <p:spPr>
          <a:xfrm>
            <a:off x="3749275" y="2413650"/>
            <a:ext cx="418800" cy="418800"/>
          </a:xfrm>
          <a:prstGeom prst="ellipse">
            <a:avLst/>
          </a:prstGeom>
          <a:noFill/>
          <a:ln>
            <a:noFill/>
          </a:ln>
        </p:spPr>
      </p:sp>
      <p:sp>
        <p:nvSpPr>
          <p:cNvPr id="306" name="Google Shape;306;p25"/>
          <p:cNvSpPr/>
          <p:nvPr>
            <p:ph idx="16" type="pic"/>
          </p:nvPr>
        </p:nvSpPr>
        <p:spPr>
          <a:xfrm>
            <a:off x="4167850" y="2413650"/>
            <a:ext cx="418800" cy="418800"/>
          </a:xfrm>
          <a:prstGeom prst="ellipse">
            <a:avLst/>
          </a:prstGeom>
          <a:noFill/>
          <a:ln>
            <a:noFill/>
          </a:ln>
        </p:spPr>
      </p:sp>
      <p:sp>
        <p:nvSpPr>
          <p:cNvPr id="307" name="Google Shape;307;p25"/>
          <p:cNvSpPr/>
          <p:nvPr>
            <p:ph idx="17" type="pic"/>
          </p:nvPr>
        </p:nvSpPr>
        <p:spPr>
          <a:xfrm>
            <a:off x="469875" y="3832025"/>
            <a:ext cx="418800" cy="418800"/>
          </a:xfrm>
          <a:prstGeom prst="ellipse">
            <a:avLst/>
          </a:prstGeom>
          <a:noFill/>
          <a:ln>
            <a:noFill/>
          </a:ln>
        </p:spPr>
      </p:sp>
      <p:sp>
        <p:nvSpPr>
          <p:cNvPr id="308" name="Google Shape;308;p25"/>
          <p:cNvSpPr/>
          <p:nvPr>
            <p:ph idx="18" type="pic"/>
          </p:nvPr>
        </p:nvSpPr>
        <p:spPr>
          <a:xfrm>
            <a:off x="888450" y="3832025"/>
            <a:ext cx="418800" cy="418800"/>
          </a:xfrm>
          <a:prstGeom prst="ellipse">
            <a:avLst/>
          </a:prstGeom>
          <a:noFill/>
          <a:ln>
            <a:noFill/>
          </a:ln>
        </p:spPr>
      </p:sp>
      <p:sp>
        <p:nvSpPr>
          <p:cNvPr id="309" name="Google Shape;309;p25"/>
          <p:cNvSpPr/>
          <p:nvPr>
            <p:ph idx="19" type="pic"/>
          </p:nvPr>
        </p:nvSpPr>
        <p:spPr>
          <a:xfrm>
            <a:off x="1307025" y="3832025"/>
            <a:ext cx="418800" cy="418800"/>
          </a:xfrm>
          <a:prstGeom prst="ellipse">
            <a:avLst/>
          </a:prstGeom>
          <a:noFill/>
          <a:ln>
            <a:noFill/>
          </a:ln>
        </p:spPr>
      </p:sp>
      <p:sp>
        <p:nvSpPr>
          <p:cNvPr id="310" name="Google Shape;310;p25"/>
          <p:cNvSpPr/>
          <p:nvPr>
            <p:ph idx="20" type="pic"/>
          </p:nvPr>
        </p:nvSpPr>
        <p:spPr>
          <a:xfrm>
            <a:off x="469875" y="4250600"/>
            <a:ext cx="418800" cy="418800"/>
          </a:xfrm>
          <a:prstGeom prst="ellipse">
            <a:avLst/>
          </a:prstGeom>
          <a:noFill/>
          <a:ln>
            <a:noFill/>
          </a:ln>
        </p:spPr>
      </p:sp>
      <p:sp>
        <p:nvSpPr>
          <p:cNvPr id="311" name="Google Shape;311;p25"/>
          <p:cNvSpPr/>
          <p:nvPr>
            <p:ph idx="21" type="pic"/>
          </p:nvPr>
        </p:nvSpPr>
        <p:spPr>
          <a:xfrm>
            <a:off x="888450" y="4250600"/>
            <a:ext cx="418800" cy="418800"/>
          </a:xfrm>
          <a:prstGeom prst="ellipse">
            <a:avLst/>
          </a:prstGeom>
          <a:noFill/>
          <a:ln>
            <a:noFill/>
          </a:ln>
        </p:spPr>
      </p:sp>
      <p:sp>
        <p:nvSpPr>
          <p:cNvPr id="312" name="Google Shape;312;p25"/>
          <p:cNvSpPr/>
          <p:nvPr>
            <p:ph idx="22" type="pic"/>
          </p:nvPr>
        </p:nvSpPr>
        <p:spPr>
          <a:xfrm>
            <a:off x="1307025" y="4250600"/>
            <a:ext cx="418800" cy="418800"/>
          </a:xfrm>
          <a:prstGeom prst="ellipse">
            <a:avLst/>
          </a:prstGeom>
          <a:noFill/>
          <a:ln>
            <a:noFill/>
          </a:ln>
        </p:spPr>
      </p:sp>
      <p:sp>
        <p:nvSpPr>
          <p:cNvPr id="313" name="Google Shape;313;p25"/>
          <p:cNvSpPr/>
          <p:nvPr>
            <p:ph idx="23" type="pic"/>
          </p:nvPr>
        </p:nvSpPr>
        <p:spPr>
          <a:xfrm>
            <a:off x="3330700" y="3832025"/>
            <a:ext cx="418800" cy="418800"/>
          </a:xfrm>
          <a:prstGeom prst="ellipse">
            <a:avLst/>
          </a:prstGeom>
          <a:noFill/>
          <a:ln>
            <a:noFill/>
          </a:ln>
        </p:spPr>
      </p:sp>
      <p:sp>
        <p:nvSpPr>
          <p:cNvPr id="314" name="Google Shape;314;p25"/>
          <p:cNvSpPr/>
          <p:nvPr>
            <p:ph idx="24" type="pic"/>
          </p:nvPr>
        </p:nvSpPr>
        <p:spPr>
          <a:xfrm>
            <a:off x="3749275" y="3832025"/>
            <a:ext cx="418800" cy="418800"/>
          </a:xfrm>
          <a:prstGeom prst="ellipse">
            <a:avLst/>
          </a:prstGeom>
          <a:noFill/>
          <a:ln>
            <a:noFill/>
          </a:ln>
        </p:spPr>
      </p:sp>
      <p:sp>
        <p:nvSpPr>
          <p:cNvPr id="315" name="Google Shape;315;p25"/>
          <p:cNvSpPr/>
          <p:nvPr>
            <p:ph idx="25" type="pic"/>
          </p:nvPr>
        </p:nvSpPr>
        <p:spPr>
          <a:xfrm>
            <a:off x="4167850" y="3832025"/>
            <a:ext cx="418800" cy="418800"/>
          </a:xfrm>
          <a:prstGeom prst="ellipse">
            <a:avLst/>
          </a:prstGeom>
          <a:noFill/>
          <a:ln>
            <a:noFill/>
          </a:ln>
        </p:spPr>
      </p:sp>
      <p:sp>
        <p:nvSpPr>
          <p:cNvPr id="316" name="Google Shape;316;p25"/>
          <p:cNvSpPr/>
          <p:nvPr>
            <p:ph idx="26" type="pic"/>
          </p:nvPr>
        </p:nvSpPr>
        <p:spPr>
          <a:xfrm>
            <a:off x="3330700" y="4250600"/>
            <a:ext cx="418800" cy="418800"/>
          </a:xfrm>
          <a:prstGeom prst="ellipse">
            <a:avLst/>
          </a:prstGeom>
          <a:noFill/>
          <a:ln>
            <a:noFill/>
          </a:ln>
        </p:spPr>
      </p:sp>
      <p:sp>
        <p:nvSpPr>
          <p:cNvPr id="317" name="Google Shape;317;p25"/>
          <p:cNvSpPr/>
          <p:nvPr>
            <p:ph idx="27" type="pic"/>
          </p:nvPr>
        </p:nvSpPr>
        <p:spPr>
          <a:xfrm>
            <a:off x="3749275" y="4250600"/>
            <a:ext cx="418800" cy="418800"/>
          </a:xfrm>
          <a:prstGeom prst="ellipse">
            <a:avLst/>
          </a:prstGeom>
          <a:noFill/>
          <a:ln>
            <a:noFill/>
          </a:ln>
        </p:spPr>
      </p:sp>
      <p:sp>
        <p:nvSpPr>
          <p:cNvPr id="318" name="Google Shape;318;p25"/>
          <p:cNvSpPr/>
          <p:nvPr>
            <p:ph idx="28" type="pic"/>
          </p:nvPr>
        </p:nvSpPr>
        <p:spPr>
          <a:xfrm>
            <a:off x="4167850" y="4250600"/>
            <a:ext cx="418800" cy="418800"/>
          </a:xfrm>
          <a:prstGeom prst="ellipse">
            <a:avLst/>
          </a:prstGeom>
          <a:noFill/>
          <a:ln>
            <a:noFill/>
          </a:ln>
        </p:spPr>
      </p:sp>
      <p:sp>
        <p:nvSpPr>
          <p:cNvPr id="319" name="Google Shape;319;p25"/>
          <p:cNvSpPr txBox="1"/>
          <p:nvPr>
            <p:ph type="title"/>
          </p:nvPr>
        </p:nvSpPr>
        <p:spPr>
          <a:xfrm>
            <a:off x="469875" y="1570725"/>
            <a:ext cx="2229000" cy="2931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 sz="1800"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b="1" sz="2400"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b="1" sz="2400"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b="1" sz="2400"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b="1" sz="2400"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b="1" sz="2400"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b="1" sz="2400"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b="1" sz="2400"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b="1" sz="24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320" name="Google Shape;320;p25"/>
          <p:cNvSpPr txBox="1"/>
          <p:nvPr>
            <p:ph idx="29" type="title"/>
          </p:nvPr>
        </p:nvSpPr>
        <p:spPr>
          <a:xfrm>
            <a:off x="469875" y="3406431"/>
            <a:ext cx="2229000" cy="2931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 sz="1800"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b="1" sz="2400"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b="1" sz="2400"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b="1" sz="2400"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b="1" sz="2400"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b="1" sz="2400"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b="1" sz="2400"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b="1" sz="2400"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b="1" sz="24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321" name="Google Shape;321;p25"/>
          <p:cNvSpPr txBox="1"/>
          <p:nvPr>
            <p:ph idx="30" type="title"/>
          </p:nvPr>
        </p:nvSpPr>
        <p:spPr>
          <a:xfrm>
            <a:off x="3330700" y="3406431"/>
            <a:ext cx="2229000" cy="2931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b="1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b="1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b="1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b="1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b="1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b="1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b="1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b="1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b="1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322" name="Google Shape;322;p25"/>
          <p:cNvSpPr txBox="1"/>
          <p:nvPr>
            <p:ph idx="31" type="title"/>
          </p:nvPr>
        </p:nvSpPr>
        <p:spPr>
          <a:xfrm>
            <a:off x="3330700" y="1570725"/>
            <a:ext cx="2229000" cy="2931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b="1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b="1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b="1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b="1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b="1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b="1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b="1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b="1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b="1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323" name="Google Shape;323;p25"/>
          <p:cNvSpPr txBox="1"/>
          <p:nvPr>
            <p:ph idx="32" type="title"/>
          </p:nvPr>
        </p:nvSpPr>
        <p:spPr>
          <a:xfrm>
            <a:off x="283475" y="433737"/>
            <a:ext cx="4382400" cy="433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9pPr>
          </a:lstStyle>
          <a:p/>
        </p:txBody>
      </p:sp>
      <p:sp>
        <p:nvSpPr>
          <p:cNvPr id="324" name="Google Shape;324;p25"/>
          <p:cNvSpPr txBox="1"/>
          <p:nvPr>
            <p:ph idx="1" type="subTitle"/>
          </p:nvPr>
        </p:nvSpPr>
        <p:spPr>
          <a:xfrm>
            <a:off x="289900" y="162300"/>
            <a:ext cx="21147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325" name="Google Shape;325;p25"/>
          <p:cNvSpPr txBox="1"/>
          <p:nvPr>
            <p:ph idx="33" type="subTitle"/>
          </p:nvPr>
        </p:nvSpPr>
        <p:spPr>
          <a:xfrm>
            <a:off x="4223400" y="162300"/>
            <a:ext cx="17751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326" name="Google Shape;326;p25"/>
          <p:cNvSpPr txBox="1"/>
          <p:nvPr>
            <p:ph idx="34" type="subTitle"/>
          </p:nvPr>
        </p:nvSpPr>
        <p:spPr>
          <a:xfrm>
            <a:off x="6571675" y="162300"/>
            <a:ext cx="22824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27" name="Google Shape;327;p25"/>
          <p:cNvSpPr txBox="1"/>
          <p:nvPr/>
        </p:nvSpPr>
        <p:spPr>
          <a:xfrm>
            <a:off x="6720300" y="4683627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‹#›</a:t>
            </a:fld>
            <a:endParaRPr sz="700">
              <a:solidFill>
                <a:schemeClr val="lt1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am cards - Alt 1">
  <p:cSld name="CUSTOM_6"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9" name="Google Shape;329;p26"/>
          <p:cNvPicPr preferRelativeResize="0"/>
          <p:nvPr/>
        </p:nvPicPr>
        <p:blipFill rotWithShape="1">
          <a:blip r:embed="rId2">
            <a:alphaModFix/>
          </a:blip>
          <a:srcRect b="39660" l="32510" r="27293" t="0"/>
          <a:stretch/>
        </p:blipFill>
        <p:spPr>
          <a:xfrm>
            <a:off x="1701300" y="1641428"/>
            <a:ext cx="653100" cy="6534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330" name="Google Shape;330;p26"/>
          <p:cNvSpPr/>
          <p:nvPr>
            <p:ph idx="2" type="pic"/>
          </p:nvPr>
        </p:nvSpPr>
        <p:spPr>
          <a:xfrm>
            <a:off x="1701300" y="1641575"/>
            <a:ext cx="653100" cy="653100"/>
          </a:xfrm>
          <a:prstGeom prst="ellipse">
            <a:avLst/>
          </a:prstGeom>
          <a:noFill/>
          <a:ln>
            <a:noFill/>
          </a:ln>
        </p:spPr>
      </p:sp>
      <p:sp>
        <p:nvSpPr>
          <p:cNvPr id="331" name="Google Shape;331;p26"/>
          <p:cNvSpPr txBox="1"/>
          <p:nvPr>
            <p:ph idx="1" type="subTitle"/>
          </p:nvPr>
        </p:nvSpPr>
        <p:spPr>
          <a:xfrm>
            <a:off x="425050" y="1713878"/>
            <a:ext cx="1514700" cy="288300"/>
          </a:xfrm>
          <a:prstGeom prst="rect">
            <a:avLst/>
          </a:prstGeom>
        </p:spPr>
        <p:txBody>
          <a:bodyPr anchorCtr="0" anchor="b" bIns="0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332" name="Google Shape;332;p26"/>
          <p:cNvSpPr txBox="1"/>
          <p:nvPr>
            <p:ph idx="3" type="subTitle"/>
          </p:nvPr>
        </p:nvSpPr>
        <p:spPr>
          <a:xfrm>
            <a:off x="425050" y="2028155"/>
            <a:ext cx="1230000" cy="369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pic>
        <p:nvPicPr>
          <p:cNvPr id="333" name="Google Shape;333;p26"/>
          <p:cNvPicPr preferRelativeResize="0"/>
          <p:nvPr/>
        </p:nvPicPr>
        <p:blipFill rotWithShape="1">
          <a:blip r:embed="rId2">
            <a:alphaModFix/>
          </a:blip>
          <a:srcRect b="39660" l="32510" r="27293" t="0"/>
          <a:stretch/>
        </p:blipFill>
        <p:spPr>
          <a:xfrm>
            <a:off x="4206300" y="1641428"/>
            <a:ext cx="653100" cy="6534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334" name="Google Shape;334;p26"/>
          <p:cNvSpPr/>
          <p:nvPr>
            <p:ph idx="4" type="pic"/>
          </p:nvPr>
        </p:nvSpPr>
        <p:spPr>
          <a:xfrm>
            <a:off x="4206300" y="1641575"/>
            <a:ext cx="653100" cy="653100"/>
          </a:xfrm>
          <a:prstGeom prst="ellipse">
            <a:avLst/>
          </a:prstGeom>
          <a:noFill/>
          <a:ln>
            <a:noFill/>
          </a:ln>
        </p:spPr>
      </p:sp>
      <p:sp>
        <p:nvSpPr>
          <p:cNvPr id="335" name="Google Shape;335;p26"/>
          <p:cNvSpPr txBox="1"/>
          <p:nvPr>
            <p:ph idx="5" type="subTitle"/>
          </p:nvPr>
        </p:nvSpPr>
        <p:spPr>
          <a:xfrm>
            <a:off x="2930050" y="1713878"/>
            <a:ext cx="1514700" cy="288300"/>
          </a:xfrm>
          <a:prstGeom prst="rect">
            <a:avLst/>
          </a:prstGeom>
        </p:spPr>
        <p:txBody>
          <a:bodyPr anchorCtr="0" anchor="b" bIns="0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336" name="Google Shape;336;p26"/>
          <p:cNvSpPr txBox="1"/>
          <p:nvPr>
            <p:ph idx="6" type="subTitle"/>
          </p:nvPr>
        </p:nvSpPr>
        <p:spPr>
          <a:xfrm>
            <a:off x="2930050" y="2028155"/>
            <a:ext cx="1230000" cy="369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Urbanist Medium"/>
              <a:buNone/>
              <a:defRPr sz="9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Urbanist Medium"/>
              <a:buNone/>
              <a:defRPr sz="900">
                <a:solidFill>
                  <a:schemeClr val="dk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Urbanist Medium"/>
              <a:buNone/>
              <a:defRPr sz="900">
                <a:solidFill>
                  <a:schemeClr val="dk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Urbanist Medium"/>
              <a:buNone/>
              <a:defRPr sz="900">
                <a:solidFill>
                  <a:schemeClr val="dk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Urbanist Medium"/>
              <a:buNone/>
              <a:defRPr sz="900">
                <a:solidFill>
                  <a:schemeClr val="dk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Urbanist Medium"/>
              <a:buNone/>
              <a:defRPr sz="900">
                <a:solidFill>
                  <a:schemeClr val="dk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Urbanist Medium"/>
              <a:buNone/>
              <a:defRPr sz="900">
                <a:solidFill>
                  <a:schemeClr val="dk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Urbanist Medium"/>
              <a:buNone/>
              <a:defRPr sz="900">
                <a:solidFill>
                  <a:schemeClr val="dk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Urbanist Medium"/>
              <a:buNone/>
              <a:defRPr sz="900">
                <a:solidFill>
                  <a:schemeClr val="dk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pic>
        <p:nvPicPr>
          <p:cNvPr id="337" name="Google Shape;337;p26"/>
          <p:cNvPicPr preferRelativeResize="0"/>
          <p:nvPr/>
        </p:nvPicPr>
        <p:blipFill rotWithShape="1">
          <a:blip r:embed="rId2">
            <a:alphaModFix/>
          </a:blip>
          <a:srcRect b="39660" l="32510" r="27293" t="0"/>
          <a:stretch/>
        </p:blipFill>
        <p:spPr>
          <a:xfrm>
            <a:off x="6711300" y="1641428"/>
            <a:ext cx="653100" cy="6534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338" name="Google Shape;338;p26"/>
          <p:cNvSpPr/>
          <p:nvPr>
            <p:ph idx="7" type="pic"/>
          </p:nvPr>
        </p:nvSpPr>
        <p:spPr>
          <a:xfrm>
            <a:off x="6711300" y="1641575"/>
            <a:ext cx="653100" cy="653100"/>
          </a:xfrm>
          <a:prstGeom prst="ellipse">
            <a:avLst/>
          </a:prstGeom>
          <a:noFill/>
          <a:ln>
            <a:noFill/>
          </a:ln>
        </p:spPr>
      </p:sp>
      <p:sp>
        <p:nvSpPr>
          <p:cNvPr id="339" name="Google Shape;339;p26"/>
          <p:cNvSpPr txBox="1"/>
          <p:nvPr>
            <p:ph idx="8" type="subTitle"/>
          </p:nvPr>
        </p:nvSpPr>
        <p:spPr>
          <a:xfrm>
            <a:off x="5435050" y="1713878"/>
            <a:ext cx="1514700" cy="288300"/>
          </a:xfrm>
          <a:prstGeom prst="rect">
            <a:avLst/>
          </a:prstGeom>
        </p:spPr>
        <p:txBody>
          <a:bodyPr anchorCtr="0" anchor="b" bIns="0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340" name="Google Shape;340;p26"/>
          <p:cNvSpPr txBox="1"/>
          <p:nvPr>
            <p:ph idx="9" type="subTitle"/>
          </p:nvPr>
        </p:nvSpPr>
        <p:spPr>
          <a:xfrm>
            <a:off x="5435050" y="2028155"/>
            <a:ext cx="1230000" cy="369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pic>
        <p:nvPicPr>
          <p:cNvPr id="341" name="Google Shape;341;p26"/>
          <p:cNvPicPr preferRelativeResize="0"/>
          <p:nvPr/>
        </p:nvPicPr>
        <p:blipFill rotWithShape="1">
          <a:blip r:embed="rId2">
            <a:alphaModFix/>
          </a:blip>
          <a:srcRect b="39660" l="32510" r="27293" t="0"/>
          <a:stretch/>
        </p:blipFill>
        <p:spPr>
          <a:xfrm>
            <a:off x="1701300" y="2749328"/>
            <a:ext cx="653100" cy="6534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342" name="Google Shape;342;p26"/>
          <p:cNvSpPr/>
          <p:nvPr>
            <p:ph idx="13" type="pic"/>
          </p:nvPr>
        </p:nvSpPr>
        <p:spPr>
          <a:xfrm>
            <a:off x="1701300" y="2749475"/>
            <a:ext cx="653100" cy="653100"/>
          </a:xfrm>
          <a:prstGeom prst="ellipse">
            <a:avLst/>
          </a:prstGeom>
          <a:noFill/>
          <a:ln>
            <a:noFill/>
          </a:ln>
        </p:spPr>
      </p:sp>
      <p:sp>
        <p:nvSpPr>
          <p:cNvPr id="343" name="Google Shape;343;p26"/>
          <p:cNvSpPr txBox="1"/>
          <p:nvPr>
            <p:ph idx="14" type="subTitle"/>
          </p:nvPr>
        </p:nvSpPr>
        <p:spPr>
          <a:xfrm>
            <a:off x="425050" y="2821778"/>
            <a:ext cx="1514700" cy="288300"/>
          </a:xfrm>
          <a:prstGeom prst="rect">
            <a:avLst/>
          </a:prstGeom>
        </p:spPr>
        <p:txBody>
          <a:bodyPr anchorCtr="0" anchor="b" bIns="0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344" name="Google Shape;344;p26"/>
          <p:cNvSpPr txBox="1"/>
          <p:nvPr>
            <p:ph idx="15" type="subTitle"/>
          </p:nvPr>
        </p:nvSpPr>
        <p:spPr>
          <a:xfrm>
            <a:off x="425050" y="3136055"/>
            <a:ext cx="1230000" cy="369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Urbanist Medium"/>
              <a:buNone/>
              <a:defRPr sz="9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Urbanist Medium"/>
              <a:buNone/>
              <a:defRPr sz="900">
                <a:solidFill>
                  <a:schemeClr val="dk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Urbanist Medium"/>
              <a:buNone/>
              <a:defRPr sz="900">
                <a:solidFill>
                  <a:schemeClr val="dk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Urbanist Medium"/>
              <a:buNone/>
              <a:defRPr sz="900">
                <a:solidFill>
                  <a:schemeClr val="dk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Urbanist Medium"/>
              <a:buNone/>
              <a:defRPr sz="900">
                <a:solidFill>
                  <a:schemeClr val="dk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Urbanist Medium"/>
              <a:buNone/>
              <a:defRPr sz="900">
                <a:solidFill>
                  <a:schemeClr val="dk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Urbanist Medium"/>
              <a:buNone/>
              <a:defRPr sz="900">
                <a:solidFill>
                  <a:schemeClr val="dk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Urbanist Medium"/>
              <a:buNone/>
              <a:defRPr sz="900">
                <a:solidFill>
                  <a:schemeClr val="dk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Urbanist Medium"/>
              <a:buNone/>
              <a:defRPr sz="900">
                <a:solidFill>
                  <a:schemeClr val="dk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pic>
        <p:nvPicPr>
          <p:cNvPr id="345" name="Google Shape;345;p26"/>
          <p:cNvPicPr preferRelativeResize="0"/>
          <p:nvPr/>
        </p:nvPicPr>
        <p:blipFill rotWithShape="1">
          <a:blip r:embed="rId2">
            <a:alphaModFix/>
          </a:blip>
          <a:srcRect b="39660" l="32510" r="27293" t="0"/>
          <a:stretch/>
        </p:blipFill>
        <p:spPr>
          <a:xfrm>
            <a:off x="4206300" y="2749328"/>
            <a:ext cx="653100" cy="6534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346" name="Google Shape;346;p26"/>
          <p:cNvSpPr/>
          <p:nvPr>
            <p:ph idx="16" type="pic"/>
          </p:nvPr>
        </p:nvSpPr>
        <p:spPr>
          <a:xfrm>
            <a:off x="4206300" y="2749475"/>
            <a:ext cx="653100" cy="653100"/>
          </a:xfrm>
          <a:prstGeom prst="ellipse">
            <a:avLst/>
          </a:prstGeom>
          <a:noFill/>
          <a:ln>
            <a:noFill/>
          </a:ln>
        </p:spPr>
      </p:sp>
      <p:sp>
        <p:nvSpPr>
          <p:cNvPr id="347" name="Google Shape;347;p26"/>
          <p:cNvSpPr txBox="1"/>
          <p:nvPr>
            <p:ph idx="17" type="subTitle"/>
          </p:nvPr>
        </p:nvSpPr>
        <p:spPr>
          <a:xfrm>
            <a:off x="2930050" y="2821778"/>
            <a:ext cx="1514700" cy="288300"/>
          </a:xfrm>
          <a:prstGeom prst="rect">
            <a:avLst/>
          </a:prstGeom>
        </p:spPr>
        <p:txBody>
          <a:bodyPr anchorCtr="0" anchor="b" bIns="0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348" name="Google Shape;348;p26"/>
          <p:cNvSpPr txBox="1"/>
          <p:nvPr>
            <p:ph idx="18" type="subTitle"/>
          </p:nvPr>
        </p:nvSpPr>
        <p:spPr>
          <a:xfrm>
            <a:off x="2930050" y="3136055"/>
            <a:ext cx="1230000" cy="369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pic>
        <p:nvPicPr>
          <p:cNvPr id="349" name="Google Shape;349;p26"/>
          <p:cNvPicPr preferRelativeResize="0"/>
          <p:nvPr/>
        </p:nvPicPr>
        <p:blipFill rotWithShape="1">
          <a:blip r:embed="rId2">
            <a:alphaModFix/>
          </a:blip>
          <a:srcRect b="39660" l="32510" r="27293" t="0"/>
          <a:stretch/>
        </p:blipFill>
        <p:spPr>
          <a:xfrm>
            <a:off x="6711300" y="2749328"/>
            <a:ext cx="653100" cy="6534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350" name="Google Shape;350;p26"/>
          <p:cNvSpPr/>
          <p:nvPr>
            <p:ph idx="19" type="pic"/>
          </p:nvPr>
        </p:nvSpPr>
        <p:spPr>
          <a:xfrm>
            <a:off x="6711300" y="2749475"/>
            <a:ext cx="653100" cy="653100"/>
          </a:xfrm>
          <a:prstGeom prst="ellipse">
            <a:avLst/>
          </a:prstGeom>
          <a:noFill/>
          <a:ln>
            <a:noFill/>
          </a:ln>
        </p:spPr>
      </p:sp>
      <p:sp>
        <p:nvSpPr>
          <p:cNvPr id="351" name="Google Shape;351;p26"/>
          <p:cNvSpPr txBox="1"/>
          <p:nvPr>
            <p:ph idx="20" type="subTitle"/>
          </p:nvPr>
        </p:nvSpPr>
        <p:spPr>
          <a:xfrm>
            <a:off x="5435050" y="2821778"/>
            <a:ext cx="1514700" cy="288300"/>
          </a:xfrm>
          <a:prstGeom prst="rect">
            <a:avLst/>
          </a:prstGeom>
        </p:spPr>
        <p:txBody>
          <a:bodyPr anchorCtr="0" anchor="b" bIns="0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352" name="Google Shape;352;p26"/>
          <p:cNvSpPr txBox="1"/>
          <p:nvPr>
            <p:ph idx="21" type="subTitle"/>
          </p:nvPr>
        </p:nvSpPr>
        <p:spPr>
          <a:xfrm>
            <a:off x="5435050" y="3136055"/>
            <a:ext cx="1230000" cy="369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Urbanist Medium"/>
              <a:buNone/>
              <a:defRPr sz="9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Urbanist Medium"/>
              <a:buNone/>
              <a:defRPr sz="900">
                <a:solidFill>
                  <a:schemeClr val="dk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Urbanist Medium"/>
              <a:buNone/>
              <a:defRPr sz="900">
                <a:solidFill>
                  <a:schemeClr val="dk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Urbanist Medium"/>
              <a:buNone/>
              <a:defRPr sz="900">
                <a:solidFill>
                  <a:schemeClr val="dk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Urbanist Medium"/>
              <a:buNone/>
              <a:defRPr sz="900">
                <a:solidFill>
                  <a:schemeClr val="dk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Urbanist Medium"/>
              <a:buNone/>
              <a:defRPr sz="900">
                <a:solidFill>
                  <a:schemeClr val="dk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Urbanist Medium"/>
              <a:buNone/>
              <a:defRPr sz="900">
                <a:solidFill>
                  <a:schemeClr val="dk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Urbanist Medium"/>
              <a:buNone/>
              <a:defRPr sz="900">
                <a:solidFill>
                  <a:schemeClr val="dk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Urbanist Medium"/>
              <a:buNone/>
              <a:defRPr sz="900">
                <a:solidFill>
                  <a:schemeClr val="dk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pic>
        <p:nvPicPr>
          <p:cNvPr id="353" name="Google Shape;353;p26"/>
          <p:cNvPicPr preferRelativeResize="0"/>
          <p:nvPr/>
        </p:nvPicPr>
        <p:blipFill rotWithShape="1">
          <a:blip r:embed="rId2">
            <a:alphaModFix/>
          </a:blip>
          <a:srcRect b="39660" l="32510" r="27293" t="0"/>
          <a:stretch/>
        </p:blipFill>
        <p:spPr>
          <a:xfrm>
            <a:off x="1701300" y="3857228"/>
            <a:ext cx="653100" cy="6534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354" name="Google Shape;354;p26"/>
          <p:cNvSpPr/>
          <p:nvPr>
            <p:ph idx="22" type="pic"/>
          </p:nvPr>
        </p:nvSpPr>
        <p:spPr>
          <a:xfrm>
            <a:off x="1701300" y="3857375"/>
            <a:ext cx="653100" cy="653100"/>
          </a:xfrm>
          <a:prstGeom prst="ellipse">
            <a:avLst/>
          </a:prstGeom>
          <a:noFill/>
          <a:ln>
            <a:noFill/>
          </a:ln>
        </p:spPr>
      </p:sp>
      <p:sp>
        <p:nvSpPr>
          <p:cNvPr id="355" name="Google Shape;355;p26"/>
          <p:cNvSpPr txBox="1"/>
          <p:nvPr>
            <p:ph idx="23" type="subTitle"/>
          </p:nvPr>
        </p:nvSpPr>
        <p:spPr>
          <a:xfrm>
            <a:off x="425050" y="3929678"/>
            <a:ext cx="1514700" cy="288300"/>
          </a:xfrm>
          <a:prstGeom prst="rect">
            <a:avLst/>
          </a:prstGeom>
        </p:spPr>
        <p:txBody>
          <a:bodyPr anchorCtr="0" anchor="b" bIns="0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356" name="Google Shape;356;p26"/>
          <p:cNvSpPr txBox="1"/>
          <p:nvPr>
            <p:ph idx="24" type="subTitle"/>
          </p:nvPr>
        </p:nvSpPr>
        <p:spPr>
          <a:xfrm>
            <a:off x="425050" y="4243955"/>
            <a:ext cx="1230000" cy="369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pic>
        <p:nvPicPr>
          <p:cNvPr id="357" name="Google Shape;357;p26"/>
          <p:cNvPicPr preferRelativeResize="0"/>
          <p:nvPr/>
        </p:nvPicPr>
        <p:blipFill rotWithShape="1">
          <a:blip r:embed="rId2">
            <a:alphaModFix/>
          </a:blip>
          <a:srcRect b="39660" l="32510" r="27293" t="0"/>
          <a:stretch/>
        </p:blipFill>
        <p:spPr>
          <a:xfrm>
            <a:off x="4214044" y="3857228"/>
            <a:ext cx="653100" cy="6534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358" name="Google Shape;358;p26"/>
          <p:cNvSpPr/>
          <p:nvPr>
            <p:ph idx="25" type="pic"/>
          </p:nvPr>
        </p:nvSpPr>
        <p:spPr>
          <a:xfrm>
            <a:off x="4214044" y="3857375"/>
            <a:ext cx="653100" cy="653100"/>
          </a:xfrm>
          <a:prstGeom prst="ellipse">
            <a:avLst/>
          </a:prstGeom>
          <a:noFill/>
          <a:ln>
            <a:noFill/>
          </a:ln>
        </p:spPr>
      </p:sp>
      <p:sp>
        <p:nvSpPr>
          <p:cNvPr id="359" name="Google Shape;359;p26"/>
          <p:cNvSpPr txBox="1"/>
          <p:nvPr>
            <p:ph idx="26" type="subTitle"/>
          </p:nvPr>
        </p:nvSpPr>
        <p:spPr>
          <a:xfrm>
            <a:off x="2937794" y="3929678"/>
            <a:ext cx="1514700" cy="288300"/>
          </a:xfrm>
          <a:prstGeom prst="rect">
            <a:avLst/>
          </a:prstGeom>
        </p:spPr>
        <p:txBody>
          <a:bodyPr anchorCtr="0" anchor="b" bIns="0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360" name="Google Shape;360;p26"/>
          <p:cNvSpPr txBox="1"/>
          <p:nvPr>
            <p:ph idx="27" type="subTitle"/>
          </p:nvPr>
        </p:nvSpPr>
        <p:spPr>
          <a:xfrm>
            <a:off x="2937794" y="4243955"/>
            <a:ext cx="1230000" cy="369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Urbanist Medium"/>
              <a:buNone/>
              <a:defRPr sz="9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Urbanist Medium"/>
              <a:buNone/>
              <a:defRPr sz="900">
                <a:solidFill>
                  <a:schemeClr val="dk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Urbanist Medium"/>
              <a:buNone/>
              <a:defRPr sz="900">
                <a:solidFill>
                  <a:schemeClr val="dk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Urbanist Medium"/>
              <a:buNone/>
              <a:defRPr sz="900">
                <a:solidFill>
                  <a:schemeClr val="dk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Urbanist Medium"/>
              <a:buNone/>
              <a:defRPr sz="900">
                <a:solidFill>
                  <a:schemeClr val="dk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Urbanist Medium"/>
              <a:buNone/>
              <a:defRPr sz="900">
                <a:solidFill>
                  <a:schemeClr val="dk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Urbanist Medium"/>
              <a:buNone/>
              <a:defRPr sz="900">
                <a:solidFill>
                  <a:schemeClr val="dk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Urbanist Medium"/>
              <a:buNone/>
              <a:defRPr sz="900">
                <a:solidFill>
                  <a:schemeClr val="dk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Urbanist Medium"/>
              <a:buNone/>
              <a:defRPr sz="900">
                <a:solidFill>
                  <a:schemeClr val="dk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pic>
        <p:nvPicPr>
          <p:cNvPr id="361" name="Google Shape;361;p26"/>
          <p:cNvPicPr preferRelativeResize="0"/>
          <p:nvPr/>
        </p:nvPicPr>
        <p:blipFill rotWithShape="1">
          <a:blip r:embed="rId2">
            <a:alphaModFix/>
          </a:blip>
          <a:srcRect b="39660" l="32510" r="27293" t="0"/>
          <a:stretch/>
        </p:blipFill>
        <p:spPr>
          <a:xfrm>
            <a:off x="6719044" y="3857228"/>
            <a:ext cx="653100" cy="6534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362" name="Google Shape;362;p26"/>
          <p:cNvSpPr/>
          <p:nvPr>
            <p:ph idx="28" type="pic"/>
          </p:nvPr>
        </p:nvSpPr>
        <p:spPr>
          <a:xfrm>
            <a:off x="6719044" y="3857375"/>
            <a:ext cx="653100" cy="653100"/>
          </a:xfrm>
          <a:prstGeom prst="ellipse">
            <a:avLst/>
          </a:prstGeom>
          <a:noFill/>
          <a:ln>
            <a:noFill/>
          </a:ln>
        </p:spPr>
      </p:sp>
      <p:sp>
        <p:nvSpPr>
          <p:cNvPr id="363" name="Google Shape;363;p26"/>
          <p:cNvSpPr txBox="1"/>
          <p:nvPr>
            <p:ph idx="29" type="subTitle"/>
          </p:nvPr>
        </p:nvSpPr>
        <p:spPr>
          <a:xfrm>
            <a:off x="5442794" y="3929678"/>
            <a:ext cx="1514700" cy="288300"/>
          </a:xfrm>
          <a:prstGeom prst="rect">
            <a:avLst/>
          </a:prstGeom>
        </p:spPr>
        <p:txBody>
          <a:bodyPr anchorCtr="0" anchor="b" bIns="0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364" name="Google Shape;364;p26"/>
          <p:cNvSpPr txBox="1"/>
          <p:nvPr>
            <p:ph idx="30" type="subTitle"/>
          </p:nvPr>
        </p:nvSpPr>
        <p:spPr>
          <a:xfrm>
            <a:off x="5442794" y="4243955"/>
            <a:ext cx="1230000" cy="369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365" name="Google Shape;365;p26"/>
          <p:cNvSpPr txBox="1"/>
          <p:nvPr>
            <p:ph type="title"/>
          </p:nvPr>
        </p:nvSpPr>
        <p:spPr>
          <a:xfrm>
            <a:off x="283475" y="433737"/>
            <a:ext cx="4382400" cy="433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66" name="Google Shape;366;p26"/>
          <p:cNvSpPr txBox="1"/>
          <p:nvPr>
            <p:ph idx="31" type="subTitle"/>
          </p:nvPr>
        </p:nvSpPr>
        <p:spPr>
          <a:xfrm>
            <a:off x="289900" y="162300"/>
            <a:ext cx="21147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367" name="Google Shape;367;p26"/>
          <p:cNvSpPr txBox="1"/>
          <p:nvPr>
            <p:ph idx="32" type="subTitle"/>
          </p:nvPr>
        </p:nvSpPr>
        <p:spPr>
          <a:xfrm>
            <a:off x="4223400" y="162300"/>
            <a:ext cx="17751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368" name="Google Shape;368;p26"/>
          <p:cNvSpPr txBox="1"/>
          <p:nvPr>
            <p:ph idx="33" type="subTitle"/>
          </p:nvPr>
        </p:nvSpPr>
        <p:spPr>
          <a:xfrm>
            <a:off x="6571675" y="162300"/>
            <a:ext cx="22824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69" name="Google Shape;369;p26"/>
          <p:cNvSpPr txBox="1"/>
          <p:nvPr/>
        </p:nvSpPr>
        <p:spPr>
          <a:xfrm>
            <a:off x="6720300" y="4683627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‹#›</a:t>
            </a:fld>
            <a:endParaRPr sz="700">
              <a:solidFill>
                <a:schemeClr val="lt1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am cards - Alt 2">
  <p:cSld name="CUSTOM_6_1"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27"/>
          <p:cNvSpPr txBox="1"/>
          <p:nvPr>
            <p:ph idx="1" type="subTitle"/>
          </p:nvPr>
        </p:nvSpPr>
        <p:spPr>
          <a:xfrm>
            <a:off x="284700" y="1013951"/>
            <a:ext cx="2508900" cy="288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372" name="Google Shape;372;p27"/>
          <p:cNvSpPr txBox="1"/>
          <p:nvPr>
            <p:ph idx="2" type="subTitle"/>
          </p:nvPr>
        </p:nvSpPr>
        <p:spPr>
          <a:xfrm>
            <a:off x="3375375" y="1013951"/>
            <a:ext cx="2508900" cy="288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373" name="Google Shape;373;p27"/>
          <p:cNvSpPr txBox="1"/>
          <p:nvPr>
            <p:ph idx="3" type="subTitle"/>
          </p:nvPr>
        </p:nvSpPr>
        <p:spPr>
          <a:xfrm>
            <a:off x="6350375" y="1013951"/>
            <a:ext cx="2508900" cy="288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374" name="Google Shape;374;p27"/>
          <p:cNvSpPr/>
          <p:nvPr>
            <p:ph idx="4" type="pic"/>
          </p:nvPr>
        </p:nvSpPr>
        <p:spPr>
          <a:xfrm>
            <a:off x="1811447" y="1687497"/>
            <a:ext cx="653100" cy="653100"/>
          </a:xfrm>
          <a:prstGeom prst="ellipse">
            <a:avLst/>
          </a:prstGeom>
          <a:noFill/>
          <a:ln>
            <a:noFill/>
          </a:ln>
        </p:spPr>
      </p:sp>
      <p:sp>
        <p:nvSpPr>
          <p:cNvPr id="375" name="Google Shape;375;p27"/>
          <p:cNvSpPr txBox="1"/>
          <p:nvPr>
            <p:ph idx="5" type="subTitle"/>
          </p:nvPr>
        </p:nvSpPr>
        <p:spPr>
          <a:xfrm>
            <a:off x="535197" y="1759801"/>
            <a:ext cx="1514700" cy="288300"/>
          </a:xfrm>
          <a:prstGeom prst="rect">
            <a:avLst/>
          </a:prstGeom>
        </p:spPr>
        <p:txBody>
          <a:bodyPr anchorCtr="0" anchor="b" bIns="0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376" name="Google Shape;376;p27"/>
          <p:cNvSpPr txBox="1"/>
          <p:nvPr>
            <p:ph idx="6" type="subTitle"/>
          </p:nvPr>
        </p:nvSpPr>
        <p:spPr>
          <a:xfrm>
            <a:off x="535197" y="2074078"/>
            <a:ext cx="1230000" cy="369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377" name="Google Shape;377;p27"/>
          <p:cNvSpPr/>
          <p:nvPr>
            <p:ph idx="7" type="pic"/>
          </p:nvPr>
        </p:nvSpPr>
        <p:spPr>
          <a:xfrm>
            <a:off x="1811447" y="2709697"/>
            <a:ext cx="653100" cy="653100"/>
          </a:xfrm>
          <a:prstGeom prst="ellipse">
            <a:avLst/>
          </a:prstGeom>
          <a:noFill/>
          <a:ln>
            <a:noFill/>
          </a:ln>
        </p:spPr>
      </p:sp>
      <p:sp>
        <p:nvSpPr>
          <p:cNvPr id="378" name="Google Shape;378;p27"/>
          <p:cNvSpPr txBox="1"/>
          <p:nvPr>
            <p:ph idx="8" type="subTitle"/>
          </p:nvPr>
        </p:nvSpPr>
        <p:spPr>
          <a:xfrm>
            <a:off x="535197" y="2782001"/>
            <a:ext cx="1514700" cy="288300"/>
          </a:xfrm>
          <a:prstGeom prst="rect">
            <a:avLst/>
          </a:prstGeom>
        </p:spPr>
        <p:txBody>
          <a:bodyPr anchorCtr="0" anchor="b" bIns="0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379" name="Google Shape;379;p27"/>
          <p:cNvSpPr txBox="1"/>
          <p:nvPr>
            <p:ph idx="9" type="subTitle"/>
          </p:nvPr>
        </p:nvSpPr>
        <p:spPr>
          <a:xfrm>
            <a:off x="535197" y="3096278"/>
            <a:ext cx="1230000" cy="369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380" name="Google Shape;380;p27"/>
          <p:cNvSpPr/>
          <p:nvPr>
            <p:ph idx="13" type="pic"/>
          </p:nvPr>
        </p:nvSpPr>
        <p:spPr>
          <a:xfrm>
            <a:off x="1811447" y="3731897"/>
            <a:ext cx="653100" cy="653100"/>
          </a:xfrm>
          <a:prstGeom prst="ellipse">
            <a:avLst/>
          </a:prstGeom>
          <a:noFill/>
          <a:ln>
            <a:noFill/>
          </a:ln>
        </p:spPr>
      </p:sp>
      <p:sp>
        <p:nvSpPr>
          <p:cNvPr id="381" name="Google Shape;381;p27"/>
          <p:cNvSpPr txBox="1"/>
          <p:nvPr>
            <p:ph idx="14" type="subTitle"/>
          </p:nvPr>
        </p:nvSpPr>
        <p:spPr>
          <a:xfrm>
            <a:off x="535197" y="3804201"/>
            <a:ext cx="1514700" cy="288300"/>
          </a:xfrm>
          <a:prstGeom prst="rect">
            <a:avLst/>
          </a:prstGeom>
        </p:spPr>
        <p:txBody>
          <a:bodyPr anchorCtr="0" anchor="b" bIns="0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382" name="Google Shape;382;p27"/>
          <p:cNvSpPr txBox="1"/>
          <p:nvPr>
            <p:ph idx="15" type="subTitle"/>
          </p:nvPr>
        </p:nvSpPr>
        <p:spPr>
          <a:xfrm>
            <a:off x="535197" y="4118478"/>
            <a:ext cx="1230000" cy="369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383" name="Google Shape;383;p27"/>
          <p:cNvSpPr/>
          <p:nvPr>
            <p:ph idx="16" type="pic"/>
          </p:nvPr>
        </p:nvSpPr>
        <p:spPr>
          <a:xfrm>
            <a:off x="4913135" y="1687497"/>
            <a:ext cx="653100" cy="653100"/>
          </a:xfrm>
          <a:prstGeom prst="ellipse">
            <a:avLst/>
          </a:prstGeom>
          <a:noFill/>
          <a:ln>
            <a:noFill/>
          </a:ln>
        </p:spPr>
      </p:sp>
      <p:sp>
        <p:nvSpPr>
          <p:cNvPr id="384" name="Google Shape;384;p27"/>
          <p:cNvSpPr txBox="1"/>
          <p:nvPr>
            <p:ph idx="17" type="subTitle"/>
          </p:nvPr>
        </p:nvSpPr>
        <p:spPr>
          <a:xfrm>
            <a:off x="3636885" y="1759801"/>
            <a:ext cx="1514700" cy="288300"/>
          </a:xfrm>
          <a:prstGeom prst="rect">
            <a:avLst/>
          </a:prstGeom>
        </p:spPr>
        <p:txBody>
          <a:bodyPr anchorCtr="0" anchor="b" bIns="0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385" name="Google Shape;385;p27"/>
          <p:cNvSpPr txBox="1"/>
          <p:nvPr>
            <p:ph idx="18" type="subTitle"/>
          </p:nvPr>
        </p:nvSpPr>
        <p:spPr>
          <a:xfrm>
            <a:off x="3636885" y="2074078"/>
            <a:ext cx="1230000" cy="369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Urbanist Medium"/>
              <a:buNone/>
              <a:defRPr sz="9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Urbanist Medium"/>
              <a:buNone/>
              <a:defRPr sz="900">
                <a:solidFill>
                  <a:schemeClr val="dk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Urbanist Medium"/>
              <a:buNone/>
              <a:defRPr sz="900">
                <a:solidFill>
                  <a:schemeClr val="dk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Urbanist Medium"/>
              <a:buNone/>
              <a:defRPr sz="900">
                <a:solidFill>
                  <a:schemeClr val="dk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Urbanist Medium"/>
              <a:buNone/>
              <a:defRPr sz="900">
                <a:solidFill>
                  <a:schemeClr val="dk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Urbanist Medium"/>
              <a:buNone/>
              <a:defRPr sz="900">
                <a:solidFill>
                  <a:schemeClr val="dk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Urbanist Medium"/>
              <a:buNone/>
              <a:defRPr sz="900">
                <a:solidFill>
                  <a:schemeClr val="dk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Urbanist Medium"/>
              <a:buNone/>
              <a:defRPr sz="900">
                <a:solidFill>
                  <a:schemeClr val="dk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Urbanist Medium"/>
              <a:buNone/>
              <a:defRPr sz="900">
                <a:solidFill>
                  <a:schemeClr val="dk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386" name="Google Shape;386;p27"/>
          <p:cNvSpPr/>
          <p:nvPr>
            <p:ph idx="19" type="pic"/>
          </p:nvPr>
        </p:nvSpPr>
        <p:spPr>
          <a:xfrm>
            <a:off x="4913135" y="2709697"/>
            <a:ext cx="653100" cy="653100"/>
          </a:xfrm>
          <a:prstGeom prst="ellipse">
            <a:avLst/>
          </a:prstGeom>
          <a:noFill/>
          <a:ln>
            <a:noFill/>
          </a:ln>
        </p:spPr>
      </p:sp>
      <p:sp>
        <p:nvSpPr>
          <p:cNvPr id="387" name="Google Shape;387;p27"/>
          <p:cNvSpPr txBox="1"/>
          <p:nvPr>
            <p:ph idx="20" type="subTitle"/>
          </p:nvPr>
        </p:nvSpPr>
        <p:spPr>
          <a:xfrm>
            <a:off x="3636885" y="2782001"/>
            <a:ext cx="1514700" cy="288300"/>
          </a:xfrm>
          <a:prstGeom prst="rect">
            <a:avLst/>
          </a:prstGeom>
        </p:spPr>
        <p:txBody>
          <a:bodyPr anchorCtr="0" anchor="b" bIns="0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388" name="Google Shape;388;p27"/>
          <p:cNvSpPr txBox="1"/>
          <p:nvPr>
            <p:ph idx="21" type="subTitle"/>
          </p:nvPr>
        </p:nvSpPr>
        <p:spPr>
          <a:xfrm>
            <a:off x="3636885" y="3096278"/>
            <a:ext cx="1230000" cy="369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Urbanist Medium"/>
              <a:buNone/>
              <a:defRPr sz="9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Urbanist Medium"/>
              <a:buNone/>
              <a:defRPr sz="900">
                <a:solidFill>
                  <a:schemeClr val="dk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Urbanist Medium"/>
              <a:buNone/>
              <a:defRPr sz="900">
                <a:solidFill>
                  <a:schemeClr val="dk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Urbanist Medium"/>
              <a:buNone/>
              <a:defRPr sz="900">
                <a:solidFill>
                  <a:schemeClr val="dk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Urbanist Medium"/>
              <a:buNone/>
              <a:defRPr sz="900">
                <a:solidFill>
                  <a:schemeClr val="dk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Urbanist Medium"/>
              <a:buNone/>
              <a:defRPr sz="900">
                <a:solidFill>
                  <a:schemeClr val="dk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Urbanist Medium"/>
              <a:buNone/>
              <a:defRPr sz="900">
                <a:solidFill>
                  <a:schemeClr val="dk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Urbanist Medium"/>
              <a:buNone/>
              <a:defRPr sz="900">
                <a:solidFill>
                  <a:schemeClr val="dk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Urbanist Medium"/>
              <a:buNone/>
              <a:defRPr sz="900">
                <a:solidFill>
                  <a:schemeClr val="dk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389" name="Google Shape;389;p27"/>
          <p:cNvSpPr/>
          <p:nvPr>
            <p:ph idx="22" type="pic"/>
          </p:nvPr>
        </p:nvSpPr>
        <p:spPr>
          <a:xfrm>
            <a:off x="4913135" y="3731897"/>
            <a:ext cx="653100" cy="653100"/>
          </a:xfrm>
          <a:prstGeom prst="ellipse">
            <a:avLst/>
          </a:prstGeom>
          <a:noFill/>
          <a:ln>
            <a:noFill/>
          </a:ln>
        </p:spPr>
      </p:sp>
      <p:sp>
        <p:nvSpPr>
          <p:cNvPr id="390" name="Google Shape;390;p27"/>
          <p:cNvSpPr txBox="1"/>
          <p:nvPr>
            <p:ph idx="23" type="subTitle"/>
          </p:nvPr>
        </p:nvSpPr>
        <p:spPr>
          <a:xfrm>
            <a:off x="3636885" y="3804201"/>
            <a:ext cx="1514700" cy="288300"/>
          </a:xfrm>
          <a:prstGeom prst="rect">
            <a:avLst/>
          </a:prstGeom>
        </p:spPr>
        <p:txBody>
          <a:bodyPr anchorCtr="0" anchor="b" bIns="0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391" name="Google Shape;391;p27"/>
          <p:cNvSpPr txBox="1"/>
          <p:nvPr>
            <p:ph idx="24" type="subTitle"/>
          </p:nvPr>
        </p:nvSpPr>
        <p:spPr>
          <a:xfrm>
            <a:off x="3636885" y="4118478"/>
            <a:ext cx="1230000" cy="369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Urbanist Medium"/>
              <a:buNone/>
              <a:defRPr sz="9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Urbanist Medium"/>
              <a:buNone/>
              <a:defRPr sz="900">
                <a:solidFill>
                  <a:schemeClr val="dk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Urbanist Medium"/>
              <a:buNone/>
              <a:defRPr sz="900">
                <a:solidFill>
                  <a:schemeClr val="dk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Urbanist Medium"/>
              <a:buNone/>
              <a:defRPr sz="900">
                <a:solidFill>
                  <a:schemeClr val="dk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Urbanist Medium"/>
              <a:buNone/>
              <a:defRPr sz="900">
                <a:solidFill>
                  <a:schemeClr val="dk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Urbanist Medium"/>
              <a:buNone/>
              <a:defRPr sz="900">
                <a:solidFill>
                  <a:schemeClr val="dk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Urbanist Medium"/>
              <a:buNone/>
              <a:defRPr sz="900">
                <a:solidFill>
                  <a:schemeClr val="dk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Urbanist Medium"/>
              <a:buNone/>
              <a:defRPr sz="900">
                <a:solidFill>
                  <a:schemeClr val="dk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Urbanist Medium"/>
              <a:buNone/>
              <a:defRPr sz="900">
                <a:solidFill>
                  <a:schemeClr val="dk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392" name="Google Shape;392;p27"/>
          <p:cNvSpPr/>
          <p:nvPr>
            <p:ph idx="25" type="pic"/>
          </p:nvPr>
        </p:nvSpPr>
        <p:spPr>
          <a:xfrm>
            <a:off x="7877122" y="1687497"/>
            <a:ext cx="653100" cy="653100"/>
          </a:xfrm>
          <a:prstGeom prst="ellipse">
            <a:avLst/>
          </a:prstGeom>
          <a:noFill/>
          <a:ln>
            <a:noFill/>
          </a:ln>
        </p:spPr>
      </p:sp>
      <p:sp>
        <p:nvSpPr>
          <p:cNvPr id="393" name="Google Shape;393;p27"/>
          <p:cNvSpPr txBox="1"/>
          <p:nvPr>
            <p:ph idx="26" type="subTitle"/>
          </p:nvPr>
        </p:nvSpPr>
        <p:spPr>
          <a:xfrm>
            <a:off x="6600872" y="1759801"/>
            <a:ext cx="1514700" cy="288300"/>
          </a:xfrm>
          <a:prstGeom prst="rect">
            <a:avLst/>
          </a:prstGeom>
        </p:spPr>
        <p:txBody>
          <a:bodyPr anchorCtr="0" anchor="b" bIns="0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394" name="Google Shape;394;p27"/>
          <p:cNvSpPr txBox="1"/>
          <p:nvPr>
            <p:ph idx="27" type="subTitle"/>
          </p:nvPr>
        </p:nvSpPr>
        <p:spPr>
          <a:xfrm>
            <a:off x="6600872" y="2074078"/>
            <a:ext cx="1230000" cy="369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395" name="Google Shape;395;p27"/>
          <p:cNvSpPr/>
          <p:nvPr>
            <p:ph idx="28" type="pic"/>
          </p:nvPr>
        </p:nvSpPr>
        <p:spPr>
          <a:xfrm>
            <a:off x="7877122" y="2709697"/>
            <a:ext cx="653100" cy="653100"/>
          </a:xfrm>
          <a:prstGeom prst="ellipse">
            <a:avLst/>
          </a:prstGeom>
          <a:noFill/>
          <a:ln>
            <a:noFill/>
          </a:ln>
        </p:spPr>
      </p:sp>
      <p:sp>
        <p:nvSpPr>
          <p:cNvPr id="396" name="Google Shape;396;p27"/>
          <p:cNvSpPr txBox="1"/>
          <p:nvPr>
            <p:ph idx="29" type="subTitle"/>
          </p:nvPr>
        </p:nvSpPr>
        <p:spPr>
          <a:xfrm>
            <a:off x="6600872" y="2782001"/>
            <a:ext cx="1514700" cy="288300"/>
          </a:xfrm>
          <a:prstGeom prst="rect">
            <a:avLst/>
          </a:prstGeom>
        </p:spPr>
        <p:txBody>
          <a:bodyPr anchorCtr="0" anchor="b" bIns="0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397" name="Google Shape;397;p27"/>
          <p:cNvSpPr txBox="1"/>
          <p:nvPr>
            <p:ph idx="30" type="subTitle"/>
          </p:nvPr>
        </p:nvSpPr>
        <p:spPr>
          <a:xfrm>
            <a:off x="6600872" y="3096278"/>
            <a:ext cx="1230000" cy="369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398" name="Google Shape;398;p27"/>
          <p:cNvSpPr/>
          <p:nvPr>
            <p:ph idx="31" type="pic"/>
          </p:nvPr>
        </p:nvSpPr>
        <p:spPr>
          <a:xfrm>
            <a:off x="7877122" y="3731897"/>
            <a:ext cx="653100" cy="653100"/>
          </a:xfrm>
          <a:prstGeom prst="ellipse">
            <a:avLst/>
          </a:prstGeom>
          <a:noFill/>
          <a:ln>
            <a:noFill/>
          </a:ln>
        </p:spPr>
      </p:sp>
      <p:sp>
        <p:nvSpPr>
          <p:cNvPr id="399" name="Google Shape;399;p27"/>
          <p:cNvSpPr txBox="1"/>
          <p:nvPr>
            <p:ph idx="32" type="subTitle"/>
          </p:nvPr>
        </p:nvSpPr>
        <p:spPr>
          <a:xfrm>
            <a:off x="6600872" y="3804201"/>
            <a:ext cx="1514700" cy="288300"/>
          </a:xfrm>
          <a:prstGeom prst="rect">
            <a:avLst/>
          </a:prstGeom>
        </p:spPr>
        <p:txBody>
          <a:bodyPr anchorCtr="0" anchor="b" bIns="0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400" name="Google Shape;400;p27"/>
          <p:cNvSpPr txBox="1"/>
          <p:nvPr>
            <p:ph idx="33" type="subTitle"/>
          </p:nvPr>
        </p:nvSpPr>
        <p:spPr>
          <a:xfrm>
            <a:off x="6600872" y="4118478"/>
            <a:ext cx="1230000" cy="369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401" name="Google Shape;401;p27"/>
          <p:cNvSpPr txBox="1"/>
          <p:nvPr>
            <p:ph type="title"/>
          </p:nvPr>
        </p:nvSpPr>
        <p:spPr>
          <a:xfrm>
            <a:off x="283475" y="433737"/>
            <a:ext cx="4382400" cy="433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2" name="Google Shape;402;p27"/>
          <p:cNvSpPr txBox="1"/>
          <p:nvPr>
            <p:ph idx="34" type="subTitle"/>
          </p:nvPr>
        </p:nvSpPr>
        <p:spPr>
          <a:xfrm>
            <a:off x="289900" y="162300"/>
            <a:ext cx="21147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403" name="Google Shape;403;p27"/>
          <p:cNvSpPr txBox="1"/>
          <p:nvPr>
            <p:ph idx="35" type="subTitle"/>
          </p:nvPr>
        </p:nvSpPr>
        <p:spPr>
          <a:xfrm>
            <a:off x="4223400" y="162300"/>
            <a:ext cx="17751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404" name="Google Shape;404;p27"/>
          <p:cNvSpPr txBox="1"/>
          <p:nvPr>
            <p:ph idx="36" type="subTitle"/>
          </p:nvPr>
        </p:nvSpPr>
        <p:spPr>
          <a:xfrm>
            <a:off x="6571675" y="162300"/>
            <a:ext cx="22824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05" name="Google Shape;405;p27"/>
          <p:cNvSpPr txBox="1"/>
          <p:nvPr/>
        </p:nvSpPr>
        <p:spPr>
          <a:xfrm>
            <a:off x="6720300" y="4683627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‹#›</a:t>
            </a:fld>
            <a:endParaRPr sz="700">
              <a:solidFill>
                <a:schemeClr val="lt1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mall title only">
  <p:cSld name="TITLE_1_1_4_2"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28"/>
          <p:cNvSpPr txBox="1"/>
          <p:nvPr>
            <p:ph type="title"/>
          </p:nvPr>
        </p:nvSpPr>
        <p:spPr>
          <a:xfrm>
            <a:off x="283475" y="300013"/>
            <a:ext cx="4382400" cy="4338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408" name="Google Shape;408;p28"/>
          <p:cNvSpPr txBox="1"/>
          <p:nvPr>
            <p:ph idx="1" type="subTitle"/>
          </p:nvPr>
        </p:nvSpPr>
        <p:spPr>
          <a:xfrm>
            <a:off x="289900" y="162300"/>
            <a:ext cx="21147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409" name="Google Shape;409;p28"/>
          <p:cNvSpPr txBox="1"/>
          <p:nvPr>
            <p:ph idx="2" type="subTitle"/>
          </p:nvPr>
        </p:nvSpPr>
        <p:spPr>
          <a:xfrm>
            <a:off x="4223400" y="162300"/>
            <a:ext cx="17751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410" name="Google Shape;410;p28"/>
          <p:cNvSpPr txBox="1"/>
          <p:nvPr>
            <p:ph idx="3" type="subTitle"/>
          </p:nvPr>
        </p:nvSpPr>
        <p:spPr>
          <a:xfrm>
            <a:off x="6571675" y="162300"/>
            <a:ext cx="22824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11" name="Google Shape;411;p28"/>
          <p:cNvSpPr txBox="1"/>
          <p:nvPr/>
        </p:nvSpPr>
        <p:spPr>
          <a:xfrm>
            <a:off x="6720300" y="4683627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‹#›</a:t>
            </a:fld>
            <a:endParaRPr sz="700">
              <a:solidFill>
                <a:schemeClr val="lt1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objectives">
  <p:cSld name="TITLE_1_1_4_1"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29"/>
          <p:cNvSpPr txBox="1"/>
          <p:nvPr>
            <p:ph idx="1" type="subTitle"/>
          </p:nvPr>
        </p:nvSpPr>
        <p:spPr>
          <a:xfrm>
            <a:off x="284700" y="3016803"/>
            <a:ext cx="1970400" cy="4668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Poppins"/>
              <a:buNone/>
              <a:defRPr b="1" sz="1100"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Font typeface="Poppins"/>
              <a:buNone/>
              <a:defRPr b="1" sz="1100"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Font typeface="Poppins"/>
              <a:buNone/>
              <a:defRPr b="1" sz="1100"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Font typeface="Poppins"/>
              <a:buNone/>
              <a:defRPr b="1" sz="1100"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Font typeface="Poppins"/>
              <a:buNone/>
              <a:defRPr b="1" sz="1100"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Font typeface="Poppins"/>
              <a:buNone/>
              <a:defRPr b="1" sz="1100"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Font typeface="Poppins"/>
              <a:buNone/>
              <a:defRPr b="1" sz="1100"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Font typeface="Poppins"/>
              <a:buNone/>
              <a:defRPr b="1" sz="1100"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Font typeface="Poppins"/>
              <a:buNone/>
              <a:defRPr b="1" sz="11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414" name="Google Shape;414;p29"/>
          <p:cNvSpPr txBox="1"/>
          <p:nvPr>
            <p:ph idx="2" type="subTitle"/>
          </p:nvPr>
        </p:nvSpPr>
        <p:spPr>
          <a:xfrm>
            <a:off x="284700" y="3432410"/>
            <a:ext cx="1970400" cy="1219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Urbanist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Urbanist Medium"/>
              <a:buNone/>
              <a:defRPr sz="1000"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Urbanist Medium"/>
              <a:buNone/>
              <a:defRPr sz="1000"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Urbanist Medium"/>
              <a:buNone/>
              <a:defRPr sz="1000"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Urbanist Medium"/>
              <a:buNone/>
              <a:defRPr sz="1000"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Urbanist Medium"/>
              <a:buNone/>
              <a:defRPr sz="1000"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Urbanist Medium"/>
              <a:buNone/>
              <a:defRPr sz="1000"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Urbanist Medium"/>
              <a:buNone/>
              <a:defRPr sz="1000"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Urbanist Medium"/>
              <a:buNone/>
              <a:defRPr sz="1000"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415" name="Google Shape;415;p29"/>
          <p:cNvSpPr txBox="1"/>
          <p:nvPr>
            <p:ph idx="3" type="subTitle"/>
          </p:nvPr>
        </p:nvSpPr>
        <p:spPr>
          <a:xfrm>
            <a:off x="2709924" y="3016803"/>
            <a:ext cx="1970400" cy="4668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Poppins"/>
              <a:buNone/>
              <a:defRPr b="1" sz="1100"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Font typeface="Poppins"/>
              <a:buNone/>
              <a:defRPr b="1" sz="1100"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Font typeface="Poppins"/>
              <a:buNone/>
              <a:defRPr b="1" sz="1100"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Font typeface="Poppins"/>
              <a:buNone/>
              <a:defRPr b="1" sz="1100"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Font typeface="Poppins"/>
              <a:buNone/>
              <a:defRPr b="1" sz="1100"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Font typeface="Poppins"/>
              <a:buNone/>
              <a:defRPr b="1" sz="1100"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Font typeface="Poppins"/>
              <a:buNone/>
              <a:defRPr b="1" sz="1100"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Font typeface="Poppins"/>
              <a:buNone/>
              <a:defRPr b="1" sz="1100"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Font typeface="Poppins"/>
              <a:buNone/>
              <a:defRPr b="1" sz="11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416" name="Google Shape;416;p29"/>
          <p:cNvSpPr txBox="1"/>
          <p:nvPr>
            <p:ph idx="4" type="subTitle"/>
          </p:nvPr>
        </p:nvSpPr>
        <p:spPr>
          <a:xfrm>
            <a:off x="2709924" y="3432410"/>
            <a:ext cx="1970400" cy="1219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Urbanist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Urbanist Medium"/>
              <a:buNone/>
              <a:defRPr sz="1000"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Urbanist Medium"/>
              <a:buNone/>
              <a:defRPr sz="1000"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Urbanist Medium"/>
              <a:buNone/>
              <a:defRPr sz="1000"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Urbanist Medium"/>
              <a:buNone/>
              <a:defRPr sz="1000"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Urbanist Medium"/>
              <a:buNone/>
              <a:defRPr sz="1000"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Urbanist Medium"/>
              <a:buNone/>
              <a:defRPr sz="1000"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Urbanist Medium"/>
              <a:buNone/>
              <a:defRPr sz="1000"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Urbanist Medium"/>
              <a:buNone/>
              <a:defRPr sz="1000"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417" name="Google Shape;417;p29"/>
          <p:cNvSpPr txBox="1"/>
          <p:nvPr>
            <p:ph idx="5" type="subTitle"/>
          </p:nvPr>
        </p:nvSpPr>
        <p:spPr>
          <a:xfrm>
            <a:off x="5135149" y="3016803"/>
            <a:ext cx="1970400" cy="4668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Poppins"/>
              <a:buNone/>
              <a:defRPr b="1" sz="1100"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Font typeface="Poppins"/>
              <a:buNone/>
              <a:defRPr b="1" sz="1100"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Font typeface="Poppins"/>
              <a:buNone/>
              <a:defRPr b="1" sz="1100"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Font typeface="Poppins"/>
              <a:buNone/>
              <a:defRPr b="1" sz="1100"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Font typeface="Poppins"/>
              <a:buNone/>
              <a:defRPr b="1" sz="1100"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Font typeface="Poppins"/>
              <a:buNone/>
              <a:defRPr b="1" sz="1100"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Font typeface="Poppins"/>
              <a:buNone/>
              <a:defRPr b="1" sz="1100"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Font typeface="Poppins"/>
              <a:buNone/>
              <a:defRPr b="1" sz="1100"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Font typeface="Poppins"/>
              <a:buNone/>
              <a:defRPr b="1" sz="11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418" name="Google Shape;418;p29"/>
          <p:cNvSpPr txBox="1"/>
          <p:nvPr>
            <p:ph idx="6" type="subTitle"/>
          </p:nvPr>
        </p:nvSpPr>
        <p:spPr>
          <a:xfrm>
            <a:off x="5135149" y="3432410"/>
            <a:ext cx="1970400" cy="1219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Urbanist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Urbanist Medium"/>
              <a:buNone/>
              <a:defRPr sz="1000"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Urbanist Medium"/>
              <a:buNone/>
              <a:defRPr sz="1000"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Urbanist Medium"/>
              <a:buNone/>
              <a:defRPr sz="1000"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Urbanist Medium"/>
              <a:buNone/>
              <a:defRPr sz="1000"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Urbanist Medium"/>
              <a:buNone/>
              <a:defRPr sz="1000"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Urbanist Medium"/>
              <a:buNone/>
              <a:defRPr sz="1000"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Urbanist Medium"/>
              <a:buNone/>
              <a:defRPr sz="1000"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Urbanist Medium"/>
              <a:buNone/>
              <a:defRPr sz="1000"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419" name="Google Shape;419;p29"/>
          <p:cNvSpPr txBox="1"/>
          <p:nvPr>
            <p:ph type="title"/>
          </p:nvPr>
        </p:nvSpPr>
        <p:spPr>
          <a:xfrm>
            <a:off x="283475" y="433737"/>
            <a:ext cx="4382400" cy="433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20" name="Google Shape;420;p29"/>
          <p:cNvSpPr txBox="1"/>
          <p:nvPr>
            <p:ph idx="7" type="subTitle"/>
          </p:nvPr>
        </p:nvSpPr>
        <p:spPr>
          <a:xfrm>
            <a:off x="289900" y="162300"/>
            <a:ext cx="21147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421" name="Google Shape;421;p29"/>
          <p:cNvSpPr txBox="1"/>
          <p:nvPr>
            <p:ph idx="8" type="subTitle"/>
          </p:nvPr>
        </p:nvSpPr>
        <p:spPr>
          <a:xfrm>
            <a:off x="4223400" y="162300"/>
            <a:ext cx="17751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422" name="Google Shape;422;p29"/>
          <p:cNvSpPr txBox="1"/>
          <p:nvPr>
            <p:ph idx="9" type="subTitle"/>
          </p:nvPr>
        </p:nvSpPr>
        <p:spPr>
          <a:xfrm>
            <a:off x="6571675" y="162300"/>
            <a:ext cx="22824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23" name="Google Shape;423;p29"/>
          <p:cNvSpPr txBox="1"/>
          <p:nvPr/>
        </p:nvSpPr>
        <p:spPr>
          <a:xfrm>
            <a:off x="6720300" y="4683627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‹#›</a:t>
            </a:fld>
            <a:endParaRPr sz="700">
              <a:solidFill>
                <a:schemeClr val="lt1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Key learnings">
  <p:cSld name="CUSTOM"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30"/>
          <p:cNvSpPr/>
          <p:nvPr/>
        </p:nvSpPr>
        <p:spPr>
          <a:xfrm flipH="1" rot="5400000">
            <a:off x="5052850" y="1254650"/>
            <a:ext cx="291900" cy="291900"/>
          </a:xfrm>
          <a:prstGeom prst="pie">
            <a:avLst>
              <a:gd fmla="val 16192689" name="adj1"/>
              <a:gd fmla="val 5408708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426" name="Google Shape;426;p30"/>
          <p:cNvSpPr/>
          <p:nvPr/>
        </p:nvSpPr>
        <p:spPr>
          <a:xfrm flipH="1">
            <a:off x="25" y="2692075"/>
            <a:ext cx="1709400" cy="1625700"/>
          </a:xfrm>
          <a:prstGeom prst="pie">
            <a:avLst>
              <a:gd fmla="val 0" name="adj1"/>
              <a:gd fmla="val 5408708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427" name="Google Shape;427;p30"/>
          <p:cNvSpPr/>
          <p:nvPr/>
        </p:nvSpPr>
        <p:spPr>
          <a:xfrm flipH="1" rot="5400000">
            <a:off x="851875" y="3504787"/>
            <a:ext cx="1625700" cy="1620300"/>
          </a:xfrm>
          <a:prstGeom prst="pie">
            <a:avLst>
              <a:gd fmla="val 0" name="adj1"/>
              <a:gd fmla="val 5408708" name="adj2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428" name="Google Shape;428;p30"/>
          <p:cNvSpPr/>
          <p:nvPr/>
        </p:nvSpPr>
        <p:spPr>
          <a:xfrm flipH="1" rot="-5400000">
            <a:off x="-125" y="3483026"/>
            <a:ext cx="1665300" cy="1665300"/>
          </a:xfrm>
          <a:prstGeom prst="pie">
            <a:avLst>
              <a:gd fmla="val 16192689" name="adj1"/>
              <a:gd fmla="val 5408708" name="adj2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429" name="Google Shape;429;p30"/>
          <p:cNvSpPr/>
          <p:nvPr/>
        </p:nvSpPr>
        <p:spPr>
          <a:xfrm flipH="1" rot="5400000">
            <a:off x="5052850" y="2554039"/>
            <a:ext cx="291900" cy="291900"/>
          </a:xfrm>
          <a:prstGeom prst="pie">
            <a:avLst>
              <a:gd fmla="val 16192689" name="adj1"/>
              <a:gd fmla="val 5408708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430" name="Google Shape;430;p30"/>
          <p:cNvSpPr/>
          <p:nvPr/>
        </p:nvSpPr>
        <p:spPr>
          <a:xfrm flipH="1" rot="5400000">
            <a:off x="5052850" y="3858733"/>
            <a:ext cx="291900" cy="291900"/>
          </a:xfrm>
          <a:prstGeom prst="pie">
            <a:avLst>
              <a:gd fmla="val 16192689" name="adj1"/>
              <a:gd fmla="val 5408708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431" name="Google Shape;431;p30"/>
          <p:cNvSpPr txBox="1"/>
          <p:nvPr>
            <p:ph type="title"/>
          </p:nvPr>
        </p:nvSpPr>
        <p:spPr>
          <a:xfrm>
            <a:off x="283475" y="1790498"/>
            <a:ext cx="3162600" cy="9051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32" name="Google Shape;432;p30"/>
          <p:cNvSpPr txBox="1"/>
          <p:nvPr>
            <p:ph idx="1" type="subTitle"/>
          </p:nvPr>
        </p:nvSpPr>
        <p:spPr>
          <a:xfrm>
            <a:off x="5052850" y="703626"/>
            <a:ext cx="1970400" cy="466800"/>
          </a:xfrm>
          <a:prstGeom prst="rect">
            <a:avLst/>
          </a:prstGeom>
        </p:spPr>
        <p:txBody>
          <a:bodyPr anchorCtr="0" anchor="b" bIns="0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Poppins"/>
              <a:buNone/>
              <a:defRPr b="1" sz="1100"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Font typeface="Poppins"/>
              <a:buNone/>
              <a:defRPr b="1" sz="1100"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Font typeface="Poppins"/>
              <a:buNone/>
              <a:defRPr b="1" sz="1100"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Font typeface="Poppins"/>
              <a:buNone/>
              <a:defRPr b="1" sz="1100"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Font typeface="Poppins"/>
              <a:buNone/>
              <a:defRPr b="1" sz="1100"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Font typeface="Poppins"/>
              <a:buNone/>
              <a:defRPr b="1" sz="1100"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Font typeface="Poppins"/>
              <a:buNone/>
              <a:defRPr b="1" sz="1100"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Font typeface="Poppins"/>
              <a:buNone/>
              <a:defRPr b="1" sz="1100"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Font typeface="Poppins"/>
              <a:buNone/>
              <a:defRPr b="1" sz="11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433" name="Google Shape;433;p30"/>
          <p:cNvSpPr txBox="1"/>
          <p:nvPr>
            <p:ph idx="2" type="subTitle"/>
          </p:nvPr>
        </p:nvSpPr>
        <p:spPr>
          <a:xfrm>
            <a:off x="5052850" y="1447600"/>
            <a:ext cx="2403600" cy="547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Urbanist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Urbanist Medium"/>
              <a:buNone/>
              <a:defRPr sz="1000"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Urbanist Medium"/>
              <a:buNone/>
              <a:defRPr sz="1000"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Urbanist Medium"/>
              <a:buNone/>
              <a:defRPr sz="1000"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Urbanist Medium"/>
              <a:buNone/>
              <a:defRPr sz="1000"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Urbanist Medium"/>
              <a:buNone/>
              <a:defRPr sz="1000"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Urbanist Medium"/>
              <a:buNone/>
              <a:defRPr sz="1000"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Urbanist Medium"/>
              <a:buNone/>
              <a:defRPr sz="1000"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Urbanist Medium"/>
              <a:buNone/>
              <a:defRPr sz="1000"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434" name="Google Shape;434;p30"/>
          <p:cNvSpPr txBox="1"/>
          <p:nvPr>
            <p:ph idx="3" type="subTitle"/>
          </p:nvPr>
        </p:nvSpPr>
        <p:spPr>
          <a:xfrm>
            <a:off x="5052850" y="2006687"/>
            <a:ext cx="1970400" cy="466800"/>
          </a:xfrm>
          <a:prstGeom prst="rect">
            <a:avLst/>
          </a:prstGeom>
        </p:spPr>
        <p:txBody>
          <a:bodyPr anchorCtr="0" anchor="b" bIns="0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Poppins"/>
              <a:buNone/>
              <a:defRPr b="1" sz="1100"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Font typeface="Poppins"/>
              <a:buNone/>
              <a:defRPr b="1" sz="1100"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Font typeface="Poppins"/>
              <a:buNone/>
              <a:defRPr b="1" sz="1100"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Font typeface="Poppins"/>
              <a:buNone/>
              <a:defRPr b="1" sz="1100"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Font typeface="Poppins"/>
              <a:buNone/>
              <a:defRPr b="1" sz="1100"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Font typeface="Poppins"/>
              <a:buNone/>
              <a:defRPr b="1" sz="1100"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Font typeface="Poppins"/>
              <a:buNone/>
              <a:defRPr b="1" sz="1100"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Font typeface="Poppins"/>
              <a:buNone/>
              <a:defRPr b="1" sz="1100"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Font typeface="Poppins"/>
              <a:buNone/>
              <a:defRPr b="1" sz="11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435" name="Google Shape;435;p30"/>
          <p:cNvSpPr txBox="1"/>
          <p:nvPr>
            <p:ph idx="4" type="subTitle"/>
          </p:nvPr>
        </p:nvSpPr>
        <p:spPr>
          <a:xfrm>
            <a:off x="5052850" y="2750664"/>
            <a:ext cx="2403600" cy="547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Urbanist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Urbanist Medium"/>
              <a:buNone/>
              <a:defRPr sz="1000"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Urbanist Medium"/>
              <a:buNone/>
              <a:defRPr sz="1000"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Urbanist Medium"/>
              <a:buNone/>
              <a:defRPr sz="1000"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Urbanist Medium"/>
              <a:buNone/>
              <a:defRPr sz="1000"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Urbanist Medium"/>
              <a:buNone/>
              <a:defRPr sz="1000"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Urbanist Medium"/>
              <a:buNone/>
              <a:defRPr sz="1000"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Urbanist Medium"/>
              <a:buNone/>
              <a:defRPr sz="1000"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Urbanist Medium"/>
              <a:buNone/>
              <a:defRPr sz="1000"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436" name="Google Shape;436;p30"/>
          <p:cNvSpPr txBox="1"/>
          <p:nvPr>
            <p:ph idx="5" type="subTitle"/>
          </p:nvPr>
        </p:nvSpPr>
        <p:spPr>
          <a:xfrm>
            <a:off x="5052850" y="3310695"/>
            <a:ext cx="1970400" cy="466800"/>
          </a:xfrm>
          <a:prstGeom prst="rect">
            <a:avLst/>
          </a:prstGeom>
        </p:spPr>
        <p:txBody>
          <a:bodyPr anchorCtr="0" anchor="b" bIns="0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Poppins"/>
              <a:buNone/>
              <a:defRPr b="1" sz="1100"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Font typeface="Poppins"/>
              <a:buNone/>
              <a:defRPr b="1" sz="1100"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Font typeface="Poppins"/>
              <a:buNone/>
              <a:defRPr b="1" sz="1100"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Font typeface="Poppins"/>
              <a:buNone/>
              <a:defRPr b="1" sz="1100"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Font typeface="Poppins"/>
              <a:buNone/>
              <a:defRPr b="1" sz="1100"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Font typeface="Poppins"/>
              <a:buNone/>
              <a:defRPr b="1" sz="1100"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Font typeface="Poppins"/>
              <a:buNone/>
              <a:defRPr b="1" sz="1100"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Font typeface="Poppins"/>
              <a:buNone/>
              <a:defRPr b="1" sz="1100"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Font typeface="Poppins"/>
              <a:buNone/>
              <a:defRPr b="1" sz="11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437" name="Google Shape;437;p30"/>
          <p:cNvSpPr txBox="1"/>
          <p:nvPr>
            <p:ph idx="6" type="subTitle"/>
          </p:nvPr>
        </p:nvSpPr>
        <p:spPr>
          <a:xfrm>
            <a:off x="5052850" y="4054675"/>
            <a:ext cx="2403600" cy="547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Urbanist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Urbanist Medium"/>
              <a:buNone/>
              <a:defRPr sz="1000"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Urbanist Medium"/>
              <a:buNone/>
              <a:defRPr sz="1000"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Urbanist Medium"/>
              <a:buNone/>
              <a:defRPr sz="1000"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Urbanist Medium"/>
              <a:buNone/>
              <a:defRPr sz="1000"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Urbanist Medium"/>
              <a:buNone/>
              <a:defRPr sz="1000"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Urbanist Medium"/>
              <a:buNone/>
              <a:defRPr sz="1000"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Urbanist Medium"/>
              <a:buNone/>
              <a:defRPr sz="1000"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Urbanist Medium"/>
              <a:buNone/>
              <a:defRPr sz="1000"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438" name="Google Shape;438;p30"/>
          <p:cNvSpPr txBox="1"/>
          <p:nvPr>
            <p:ph idx="7" type="subTitle"/>
          </p:nvPr>
        </p:nvSpPr>
        <p:spPr>
          <a:xfrm>
            <a:off x="289900" y="162300"/>
            <a:ext cx="21147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439" name="Google Shape;439;p30"/>
          <p:cNvSpPr txBox="1"/>
          <p:nvPr>
            <p:ph idx="8" type="subTitle"/>
          </p:nvPr>
        </p:nvSpPr>
        <p:spPr>
          <a:xfrm>
            <a:off x="4223400" y="162300"/>
            <a:ext cx="17751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440" name="Google Shape;440;p30"/>
          <p:cNvSpPr txBox="1"/>
          <p:nvPr>
            <p:ph idx="9" type="subTitle"/>
          </p:nvPr>
        </p:nvSpPr>
        <p:spPr>
          <a:xfrm>
            <a:off x="6571675" y="162300"/>
            <a:ext cx="22824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41" name="Google Shape;441;p30"/>
          <p:cNvSpPr txBox="1"/>
          <p:nvPr/>
        </p:nvSpPr>
        <p:spPr>
          <a:xfrm>
            <a:off x="6720300" y="4683627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‹#›</a:t>
            </a:fld>
            <a:endParaRPr sz="700">
              <a:solidFill>
                <a:schemeClr val="lt1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title only">
  <p:cSld name="BLANK_1_1_1_1_1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 txBox="1"/>
          <p:nvPr>
            <p:ph type="title"/>
          </p:nvPr>
        </p:nvSpPr>
        <p:spPr>
          <a:xfrm>
            <a:off x="283475" y="433737"/>
            <a:ext cx="4382400" cy="433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4"/>
          <p:cNvSpPr txBox="1"/>
          <p:nvPr>
            <p:ph idx="1" type="subTitle"/>
          </p:nvPr>
        </p:nvSpPr>
        <p:spPr>
          <a:xfrm>
            <a:off x="289900" y="162300"/>
            <a:ext cx="21147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31" name="Google Shape;31;p4"/>
          <p:cNvSpPr txBox="1"/>
          <p:nvPr>
            <p:ph idx="2" type="subTitle"/>
          </p:nvPr>
        </p:nvSpPr>
        <p:spPr>
          <a:xfrm>
            <a:off x="4223400" y="162300"/>
            <a:ext cx="17751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32" name="Google Shape;32;p4"/>
          <p:cNvSpPr txBox="1"/>
          <p:nvPr>
            <p:ph idx="3" type="subTitle"/>
          </p:nvPr>
        </p:nvSpPr>
        <p:spPr>
          <a:xfrm>
            <a:off x="6571675" y="162300"/>
            <a:ext cx="22824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3" name="Google Shape;33;p4"/>
          <p:cNvSpPr txBox="1"/>
          <p:nvPr/>
        </p:nvSpPr>
        <p:spPr>
          <a:xfrm>
            <a:off x="6720300" y="4683627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‹#›</a:t>
            </a:fld>
            <a:endParaRPr sz="700">
              <a:solidFill>
                <a:schemeClr val="lt1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ext Steps">
  <p:cSld name="CUSTOM_2"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31"/>
          <p:cNvSpPr txBox="1"/>
          <p:nvPr>
            <p:ph type="title"/>
          </p:nvPr>
        </p:nvSpPr>
        <p:spPr>
          <a:xfrm>
            <a:off x="4665825" y="1253625"/>
            <a:ext cx="4193400" cy="30696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444" name="Google Shape;444;p31"/>
          <p:cNvSpPr txBox="1"/>
          <p:nvPr>
            <p:ph idx="1" type="body"/>
          </p:nvPr>
        </p:nvSpPr>
        <p:spPr>
          <a:xfrm>
            <a:off x="2534564" y="3561603"/>
            <a:ext cx="1823400" cy="502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419100" lvl="0" marL="45720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Char char="●"/>
              <a:defRPr b="1" sz="3000">
                <a:latin typeface="Poppins"/>
                <a:ea typeface="Poppins"/>
                <a:cs typeface="Poppins"/>
                <a:sym typeface="Poppins"/>
              </a:defRPr>
            </a:lvl1pPr>
            <a:lvl2pPr indent="-419100" lvl="1" marL="914400">
              <a:spcBef>
                <a:spcPts val="1000"/>
              </a:spcBef>
              <a:spcAft>
                <a:spcPts val="0"/>
              </a:spcAft>
              <a:buSzPts val="3000"/>
              <a:buFont typeface="Poppins"/>
              <a:buChar char="○"/>
              <a:defRPr b="1" sz="3000">
                <a:latin typeface="Poppins"/>
                <a:ea typeface="Poppins"/>
                <a:cs typeface="Poppins"/>
                <a:sym typeface="Poppins"/>
              </a:defRPr>
            </a:lvl2pPr>
            <a:lvl3pPr indent="-419100" lvl="2" marL="1371600">
              <a:spcBef>
                <a:spcPts val="1000"/>
              </a:spcBef>
              <a:spcAft>
                <a:spcPts val="0"/>
              </a:spcAft>
              <a:buSzPts val="3000"/>
              <a:buFont typeface="Poppins"/>
              <a:buChar char="■"/>
              <a:defRPr b="1" sz="3000">
                <a:latin typeface="Poppins"/>
                <a:ea typeface="Poppins"/>
                <a:cs typeface="Poppins"/>
                <a:sym typeface="Poppins"/>
              </a:defRPr>
            </a:lvl3pPr>
            <a:lvl4pPr indent="-419100" lvl="3" marL="1828800">
              <a:spcBef>
                <a:spcPts val="1000"/>
              </a:spcBef>
              <a:spcAft>
                <a:spcPts val="0"/>
              </a:spcAft>
              <a:buSzPts val="3000"/>
              <a:buFont typeface="Poppins"/>
              <a:buChar char="●"/>
              <a:defRPr b="1" sz="3000">
                <a:latin typeface="Poppins"/>
                <a:ea typeface="Poppins"/>
                <a:cs typeface="Poppins"/>
                <a:sym typeface="Poppins"/>
              </a:defRPr>
            </a:lvl4pPr>
            <a:lvl5pPr indent="-419100" lvl="4" marL="2286000">
              <a:spcBef>
                <a:spcPts val="1000"/>
              </a:spcBef>
              <a:spcAft>
                <a:spcPts val="0"/>
              </a:spcAft>
              <a:buSzPts val="3000"/>
              <a:buFont typeface="Poppins"/>
              <a:buChar char="○"/>
              <a:defRPr b="1" sz="3000">
                <a:latin typeface="Poppins"/>
                <a:ea typeface="Poppins"/>
                <a:cs typeface="Poppins"/>
                <a:sym typeface="Poppins"/>
              </a:defRPr>
            </a:lvl5pPr>
            <a:lvl6pPr indent="-419100" lvl="5" marL="2743200">
              <a:spcBef>
                <a:spcPts val="1000"/>
              </a:spcBef>
              <a:spcAft>
                <a:spcPts val="0"/>
              </a:spcAft>
              <a:buSzPts val="3000"/>
              <a:buFont typeface="Poppins"/>
              <a:buChar char="■"/>
              <a:defRPr b="1" sz="3000">
                <a:latin typeface="Poppins"/>
                <a:ea typeface="Poppins"/>
                <a:cs typeface="Poppins"/>
                <a:sym typeface="Poppins"/>
              </a:defRPr>
            </a:lvl6pPr>
            <a:lvl7pPr indent="-419100" lvl="6" marL="3200400">
              <a:spcBef>
                <a:spcPts val="1000"/>
              </a:spcBef>
              <a:spcAft>
                <a:spcPts val="0"/>
              </a:spcAft>
              <a:buSzPts val="3000"/>
              <a:buFont typeface="Poppins"/>
              <a:buChar char="●"/>
              <a:defRPr b="1" sz="3000">
                <a:latin typeface="Poppins"/>
                <a:ea typeface="Poppins"/>
                <a:cs typeface="Poppins"/>
                <a:sym typeface="Poppins"/>
              </a:defRPr>
            </a:lvl7pPr>
            <a:lvl8pPr indent="-419100" lvl="7" marL="3657600">
              <a:spcBef>
                <a:spcPts val="1000"/>
              </a:spcBef>
              <a:spcAft>
                <a:spcPts val="0"/>
              </a:spcAft>
              <a:buSzPts val="3000"/>
              <a:buFont typeface="Poppins"/>
              <a:buChar char="○"/>
              <a:defRPr b="1" sz="3000">
                <a:latin typeface="Poppins"/>
                <a:ea typeface="Poppins"/>
                <a:cs typeface="Poppins"/>
                <a:sym typeface="Poppins"/>
              </a:defRPr>
            </a:lvl8pPr>
            <a:lvl9pPr indent="-419100" lvl="8" marL="4114800">
              <a:spcBef>
                <a:spcPts val="1000"/>
              </a:spcBef>
              <a:spcAft>
                <a:spcPts val="1000"/>
              </a:spcAft>
              <a:buSzPts val="3000"/>
              <a:buFont typeface="Poppins"/>
              <a:buChar char="■"/>
              <a:defRPr b="1" sz="30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445" name="Google Shape;445;p31"/>
          <p:cNvSpPr txBox="1"/>
          <p:nvPr>
            <p:ph idx="2" type="body"/>
          </p:nvPr>
        </p:nvSpPr>
        <p:spPr>
          <a:xfrm>
            <a:off x="283925" y="3561603"/>
            <a:ext cx="1823400" cy="502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419100" lvl="0" marL="45720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Char char="●"/>
              <a:defRPr b="1" sz="3000">
                <a:latin typeface="Poppins"/>
                <a:ea typeface="Poppins"/>
                <a:cs typeface="Poppins"/>
                <a:sym typeface="Poppins"/>
              </a:defRPr>
            </a:lvl1pPr>
            <a:lvl2pPr indent="-419100" lvl="1" marL="914400">
              <a:spcBef>
                <a:spcPts val="1000"/>
              </a:spcBef>
              <a:spcAft>
                <a:spcPts val="0"/>
              </a:spcAft>
              <a:buSzPts val="3000"/>
              <a:buFont typeface="Poppins"/>
              <a:buChar char="○"/>
              <a:defRPr b="1" sz="3000">
                <a:latin typeface="Poppins"/>
                <a:ea typeface="Poppins"/>
                <a:cs typeface="Poppins"/>
                <a:sym typeface="Poppins"/>
              </a:defRPr>
            </a:lvl2pPr>
            <a:lvl3pPr indent="-419100" lvl="2" marL="1371600">
              <a:spcBef>
                <a:spcPts val="1000"/>
              </a:spcBef>
              <a:spcAft>
                <a:spcPts val="0"/>
              </a:spcAft>
              <a:buSzPts val="3000"/>
              <a:buFont typeface="Poppins"/>
              <a:buChar char="■"/>
              <a:defRPr b="1" sz="3000">
                <a:latin typeface="Poppins"/>
                <a:ea typeface="Poppins"/>
                <a:cs typeface="Poppins"/>
                <a:sym typeface="Poppins"/>
              </a:defRPr>
            </a:lvl3pPr>
            <a:lvl4pPr indent="-419100" lvl="3" marL="1828800">
              <a:spcBef>
                <a:spcPts val="1000"/>
              </a:spcBef>
              <a:spcAft>
                <a:spcPts val="0"/>
              </a:spcAft>
              <a:buSzPts val="3000"/>
              <a:buFont typeface="Poppins"/>
              <a:buChar char="●"/>
              <a:defRPr b="1" sz="3000">
                <a:latin typeface="Poppins"/>
                <a:ea typeface="Poppins"/>
                <a:cs typeface="Poppins"/>
                <a:sym typeface="Poppins"/>
              </a:defRPr>
            </a:lvl4pPr>
            <a:lvl5pPr indent="-419100" lvl="4" marL="2286000">
              <a:spcBef>
                <a:spcPts val="1000"/>
              </a:spcBef>
              <a:spcAft>
                <a:spcPts val="0"/>
              </a:spcAft>
              <a:buSzPts val="3000"/>
              <a:buFont typeface="Poppins"/>
              <a:buChar char="○"/>
              <a:defRPr b="1" sz="3000">
                <a:latin typeface="Poppins"/>
                <a:ea typeface="Poppins"/>
                <a:cs typeface="Poppins"/>
                <a:sym typeface="Poppins"/>
              </a:defRPr>
            </a:lvl5pPr>
            <a:lvl6pPr indent="-419100" lvl="5" marL="2743200">
              <a:spcBef>
                <a:spcPts val="1000"/>
              </a:spcBef>
              <a:spcAft>
                <a:spcPts val="0"/>
              </a:spcAft>
              <a:buSzPts val="3000"/>
              <a:buFont typeface="Poppins"/>
              <a:buChar char="■"/>
              <a:defRPr b="1" sz="3000">
                <a:latin typeface="Poppins"/>
                <a:ea typeface="Poppins"/>
                <a:cs typeface="Poppins"/>
                <a:sym typeface="Poppins"/>
              </a:defRPr>
            </a:lvl6pPr>
            <a:lvl7pPr indent="-419100" lvl="6" marL="3200400">
              <a:spcBef>
                <a:spcPts val="1000"/>
              </a:spcBef>
              <a:spcAft>
                <a:spcPts val="0"/>
              </a:spcAft>
              <a:buSzPts val="3000"/>
              <a:buFont typeface="Poppins"/>
              <a:buChar char="●"/>
              <a:defRPr b="1" sz="3000">
                <a:latin typeface="Poppins"/>
                <a:ea typeface="Poppins"/>
                <a:cs typeface="Poppins"/>
                <a:sym typeface="Poppins"/>
              </a:defRPr>
            </a:lvl7pPr>
            <a:lvl8pPr indent="-419100" lvl="7" marL="3657600">
              <a:spcBef>
                <a:spcPts val="1000"/>
              </a:spcBef>
              <a:spcAft>
                <a:spcPts val="0"/>
              </a:spcAft>
              <a:buSzPts val="3000"/>
              <a:buFont typeface="Poppins"/>
              <a:buChar char="○"/>
              <a:defRPr b="1" sz="3000">
                <a:latin typeface="Poppins"/>
                <a:ea typeface="Poppins"/>
                <a:cs typeface="Poppins"/>
                <a:sym typeface="Poppins"/>
              </a:defRPr>
            </a:lvl8pPr>
            <a:lvl9pPr indent="-419100" lvl="8" marL="4114800">
              <a:spcBef>
                <a:spcPts val="1000"/>
              </a:spcBef>
              <a:spcAft>
                <a:spcPts val="1000"/>
              </a:spcAft>
              <a:buSzPts val="3000"/>
              <a:buFont typeface="Poppins"/>
              <a:buChar char="■"/>
              <a:defRPr b="1" sz="30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446" name="Google Shape;446;p31"/>
          <p:cNvSpPr txBox="1"/>
          <p:nvPr>
            <p:ph idx="3" type="body"/>
          </p:nvPr>
        </p:nvSpPr>
        <p:spPr>
          <a:xfrm>
            <a:off x="4785202" y="3561603"/>
            <a:ext cx="1823400" cy="502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419100" lvl="0" marL="45720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Char char="●"/>
              <a:defRPr b="1" sz="3000">
                <a:latin typeface="Poppins"/>
                <a:ea typeface="Poppins"/>
                <a:cs typeface="Poppins"/>
                <a:sym typeface="Poppins"/>
              </a:defRPr>
            </a:lvl1pPr>
            <a:lvl2pPr indent="-419100" lvl="1" marL="914400">
              <a:spcBef>
                <a:spcPts val="1000"/>
              </a:spcBef>
              <a:spcAft>
                <a:spcPts val="0"/>
              </a:spcAft>
              <a:buSzPts val="3000"/>
              <a:buFont typeface="Poppins"/>
              <a:buChar char="○"/>
              <a:defRPr b="1" sz="3000">
                <a:latin typeface="Poppins"/>
                <a:ea typeface="Poppins"/>
                <a:cs typeface="Poppins"/>
                <a:sym typeface="Poppins"/>
              </a:defRPr>
            </a:lvl2pPr>
            <a:lvl3pPr indent="-419100" lvl="2" marL="1371600">
              <a:spcBef>
                <a:spcPts val="1000"/>
              </a:spcBef>
              <a:spcAft>
                <a:spcPts val="0"/>
              </a:spcAft>
              <a:buSzPts val="3000"/>
              <a:buFont typeface="Poppins"/>
              <a:buChar char="■"/>
              <a:defRPr b="1" sz="3000">
                <a:latin typeface="Poppins"/>
                <a:ea typeface="Poppins"/>
                <a:cs typeface="Poppins"/>
                <a:sym typeface="Poppins"/>
              </a:defRPr>
            </a:lvl3pPr>
            <a:lvl4pPr indent="-419100" lvl="3" marL="1828800">
              <a:spcBef>
                <a:spcPts val="1000"/>
              </a:spcBef>
              <a:spcAft>
                <a:spcPts val="0"/>
              </a:spcAft>
              <a:buSzPts val="3000"/>
              <a:buFont typeface="Poppins"/>
              <a:buChar char="●"/>
              <a:defRPr b="1" sz="3000">
                <a:latin typeface="Poppins"/>
                <a:ea typeface="Poppins"/>
                <a:cs typeface="Poppins"/>
                <a:sym typeface="Poppins"/>
              </a:defRPr>
            </a:lvl4pPr>
            <a:lvl5pPr indent="-419100" lvl="4" marL="2286000">
              <a:spcBef>
                <a:spcPts val="1000"/>
              </a:spcBef>
              <a:spcAft>
                <a:spcPts val="0"/>
              </a:spcAft>
              <a:buSzPts val="3000"/>
              <a:buFont typeface="Poppins"/>
              <a:buChar char="○"/>
              <a:defRPr b="1" sz="3000">
                <a:latin typeface="Poppins"/>
                <a:ea typeface="Poppins"/>
                <a:cs typeface="Poppins"/>
                <a:sym typeface="Poppins"/>
              </a:defRPr>
            </a:lvl5pPr>
            <a:lvl6pPr indent="-419100" lvl="5" marL="2743200">
              <a:spcBef>
                <a:spcPts val="1000"/>
              </a:spcBef>
              <a:spcAft>
                <a:spcPts val="0"/>
              </a:spcAft>
              <a:buSzPts val="3000"/>
              <a:buFont typeface="Poppins"/>
              <a:buChar char="■"/>
              <a:defRPr b="1" sz="3000">
                <a:latin typeface="Poppins"/>
                <a:ea typeface="Poppins"/>
                <a:cs typeface="Poppins"/>
                <a:sym typeface="Poppins"/>
              </a:defRPr>
            </a:lvl6pPr>
            <a:lvl7pPr indent="-419100" lvl="6" marL="3200400">
              <a:spcBef>
                <a:spcPts val="1000"/>
              </a:spcBef>
              <a:spcAft>
                <a:spcPts val="0"/>
              </a:spcAft>
              <a:buSzPts val="3000"/>
              <a:buFont typeface="Poppins"/>
              <a:buChar char="●"/>
              <a:defRPr b="1" sz="3000">
                <a:latin typeface="Poppins"/>
                <a:ea typeface="Poppins"/>
                <a:cs typeface="Poppins"/>
                <a:sym typeface="Poppins"/>
              </a:defRPr>
            </a:lvl7pPr>
            <a:lvl8pPr indent="-419100" lvl="7" marL="3657600">
              <a:spcBef>
                <a:spcPts val="1000"/>
              </a:spcBef>
              <a:spcAft>
                <a:spcPts val="0"/>
              </a:spcAft>
              <a:buSzPts val="3000"/>
              <a:buFont typeface="Poppins"/>
              <a:buChar char="○"/>
              <a:defRPr b="1" sz="3000">
                <a:latin typeface="Poppins"/>
                <a:ea typeface="Poppins"/>
                <a:cs typeface="Poppins"/>
                <a:sym typeface="Poppins"/>
              </a:defRPr>
            </a:lvl8pPr>
            <a:lvl9pPr indent="-419100" lvl="8" marL="4114800">
              <a:spcBef>
                <a:spcPts val="1000"/>
              </a:spcBef>
              <a:spcAft>
                <a:spcPts val="1000"/>
              </a:spcAft>
              <a:buSzPts val="3000"/>
              <a:buFont typeface="Poppins"/>
              <a:buChar char="■"/>
              <a:defRPr b="1" sz="30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447" name="Google Shape;447;p31"/>
          <p:cNvSpPr txBox="1"/>
          <p:nvPr>
            <p:ph idx="4" type="body"/>
          </p:nvPr>
        </p:nvSpPr>
        <p:spPr>
          <a:xfrm>
            <a:off x="7035841" y="3561603"/>
            <a:ext cx="1823400" cy="502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419100" lvl="0" marL="45720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Char char="●"/>
              <a:defRPr b="1" sz="3000">
                <a:latin typeface="Poppins"/>
                <a:ea typeface="Poppins"/>
                <a:cs typeface="Poppins"/>
                <a:sym typeface="Poppins"/>
              </a:defRPr>
            </a:lvl1pPr>
            <a:lvl2pPr indent="-419100" lvl="1" marL="914400">
              <a:spcBef>
                <a:spcPts val="1000"/>
              </a:spcBef>
              <a:spcAft>
                <a:spcPts val="0"/>
              </a:spcAft>
              <a:buSzPts val="3000"/>
              <a:buFont typeface="Poppins"/>
              <a:buChar char="○"/>
              <a:defRPr b="1" sz="3000">
                <a:latin typeface="Poppins"/>
                <a:ea typeface="Poppins"/>
                <a:cs typeface="Poppins"/>
                <a:sym typeface="Poppins"/>
              </a:defRPr>
            </a:lvl2pPr>
            <a:lvl3pPr indent="-419100" lvl="2" marL="1371600">
              <a:spcBef>
                <a:spcPts val="1000"/>
              </a:spcBef>
              <a:spcAft>
                <a:spcPts val="0"/>
              </a:spcAft>
              <a:buSzPts val="3000"/>
              <a:buFont typeface="Poppins"/>
              <a:buChar char="■"/>
              <a:defRPr b="1" sz="3000">
                <a:latin typeface="Poppins"/>
                <a:ea typeface="Poppins"/>
                <a:cs typeface="Poppins"/>
                <a:sym typeface="Poppins"/>
              </a:defRPr>
            </a:lvl3pPr>
            <a:lvl4pPr indent="-419100" lvl="3" marL="1828800">
              <a:spcBef>
                <a:spcPts val="1000"/>
              </a:spcBef>
              <a:spcAft>
                <a:spcPts val="0"/>
              </a:spcAft>
              <a:buSzPts val="3000"/>
              <a:buFont typeface="Poppins"/>
              <a:buChar char="●"/>
              <a:defRPr b="1" sz="3000">
                <a:latin typeface="Poppins"/>
                <a:ea typeface="Poppins"/>
                <a:cs typeface="Poppins"/>
                <a:sym typeface="Poppins"/>
              </a:defRPr>
            </a:lvl4pPr>
            <a:lvl5pPr indent="-419100" lvl="4" marL="2286000">
              <a:spcBef>
                <a:spcPts val="1000"/>
              </a:spcBef>
              <a:spcAft>
                <a:spcPts val="0"/>
              </a:spcAft>
              <a:buSzPts val="3000"/>
              <a:buFont typeface="Poppins"/>
              <a:buChar char="○"/>
              <a:defRPr b="1" sz="3000">
                <a:latin typeface="Poppins"/>
                <a:ea typeface="Poppins"/>
                <a:cs typeface="Poppins"/>
                <a:sym typeface="Poppins"/>
              </a:defRPr>
            </a:lvl5pPr>
            <a:lvl6pPr indent="-419100" lvl="5" marL="2743200">
              <a:spcBef>
                <a:spcPts val="1000"/>
              </a:spcBef>
              <a:spcAft>
                <a:spcPts val="0"/>
              </a:spcAft>
              <a:buSzPts val="3000"/>
              <a:buFont typeface="Poppins"/>
              <a:buChar char="■"/>
              <a:defRPr b="1" sz="3000">
                <a:latin typeface="Poppins"/>
                <a:ea typeface="Poppins"/>
                <a:cs typeface="Poppins"/>
                <a:sym typeface="Poppins"/>
              </a:defRPr>
            </a:lvl6pPr>
            <a:lvl7pPr indent="-419100" lvl="6" marL="3200400">
              <a:spcBef>
                <a:spcPts val="1000"/>
              </a:spcBef>
              <a:spcAft>
                <a:spcPts val="0"/>
              </a:spcAft>
              <a:buSzPts val="3000"/>
              <a:buFont typeface="Poppins"/>
              <a:buChar char="●"/>
              <a:defRPr b="1" sz="3000">
                <a:latin typeface="Poppins"/>
                <a:ea typeface="Poppins"/>
                <a:cs typeface="Poppins"/>
                <a:sym typeface="Poppins"/>
              </a:defRPr>
            </a:lvl7pPr>
            <a:lvl8pPr indent="-419100" lvl="7" marL="3657600">
              <a:spcBef>
                <a:spcPts val="1000"/>
              </a:spcBef>
              <a:spcAft>
                <a:spcPts val="0"/>
              </a:spcAft>
              <a:buSzPts val="3000"/>
              <a:buFont typeface="Poppins"/>
              <a:buChar char="○"/>
              <a:defRPr b="1" sz="3000">
                <a:latin typeface="Poppins"/>
                <a:ea typeface="Poppins"/>
                <a:cs typeface="Poppins"/>
                <a:sym typeface="Poppins"/>
              </a:defRPr>
            </a:lvl8pPr>
            <a:lvl9pPr indent="-419100" lvl="8" marL="4114800">
              <a:spcBef>
                <a:spcPts val="1000"/>
              </a:spcBef>
              <a:spcAft>
                <a:spcPts val="1000"/>
              </a:spcAft>
              <a:buSzPts val="3000"/>
              <a:buFont typeface="Poppins"/>
              <a:buChar char="■"/>
              <a:defRPr b="1" sz="30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448" name="Google Shape;448;p31"/>
          <p:cNvSpPr txBox="1"/>
          <p:nvPr>
            <p:ph idx="5" type="body"/>
          </p:nvPr>
        </p:nvSpPr>
        <p:spPr>
          <a:xfrm>
            <a:off x="283925" y="4183328"/>
            <a:ext cx="1823400" cy="502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b="1" sz="1000"/>
            </a:lvl2pPr>
            <a:lvl3pPr indent="-2921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b="1" sz="1000"/>
            </a:lvl3pPr>
            <a:lvl4pPr indent="-2921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b="1" sz="1000"/>
            </a:lvl4pPr>
            <a:lvl5pPr indent="-2921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b="1" sz="1000"/>
            </a:lvl5pPr>
            <a:lvl6pPr indent="-2921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b="1" sz="1000"/>
            </a:lvl6pPr>
            <a:lvl7pPr indent="-2921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b="1" sz="1000"/>
            </a:lvl7pPr>
            <a:lvl8pPr indent="-2921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b="1" sz="1000"/>
            </a:lvl8pPr>
            <a:lvl9pPr indent="-2921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b="1" sz="1000"/>
            </a:lvl9pPr>
          </a:lstStyle>
          <a:p/>
        </p:txBody>
      </p:sp>
      <p:sp>
        <p:nvSpPr>
          <p:cNvPr id="449" name="Google Shape;449;p31"/>
          <p:cNvSpPr txBox="1"/>
          <p:nvPr>
            <p:ph idx="6" type="body"/>
          </p:nvPr>
        </p:nvSpPr>
        <p:spPr>
          <a:xfrm>
            <a:off x="2534564" y="4183328"/>
            <a:ext cx="1823400" cy="502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b="1" sz="1000"/>
            </a:lvl2pPr>
            <a:lvl3pPr indent="-2921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b="1" sz="1000"/>
            </a:lvl3pPr>
            <a:lvl4pPr indent="-2921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b="1" sz="1000"/>
            </a:lvl4pPr>
            <a:lvl5pPr indent="-2921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b="1" sz="1000"/>
            </a:lvl5pPr>
            <a:lvl6pPr indent="-2921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b="1" sz="1000"/>
            </a:lvl6pPr>
            <a:lvl7pPr indent="-2921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b="1" sz="1000"/>
            </a:lvl7pPr>
            <a:lvl8pPr indent="-2921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b="1" sz="1000"/>
            </a:lvl8pPr>
            <a:lvl9pPr indent="-2921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b="1" sz="1000"/>
            </a:lvl9pPr>
          </a:lstStyle>
          <a:p/>
        </p:txBody>
      </p:sp>
      <p:sp>
        <p:nvSpPr>
          <p:cNvPr id="450" name="Google Shape;450;p31"/>
          <p:cNvSpPr txBox="1"/>
          <p:nvPr>
            <p:ph idx="7" type="body"/>
          </p:nvPr>
        </p:nvSpPr>
        <p:spPr>
          <a:xfrm>
            <a:off x="4785202" y="4183328"/>
            <a:ext cx="1823400" cy="502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b="1" sz="1000"/>
            </a:lvl2pPr>
            <a:lvl3pPr indent="-2921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b="1" sz="1000"/>
            </a:lvl3pPr>
            <a:lvl4pPr indent="-2921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b="1" sz="1000"/>
            </a:lvl4pPr>
            <a:lvl5pPr indent="-2921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b="1" sz="1000"/>
            </a:lvl5pPr>
            <a:lvl6pPr indent="-2921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b="1" sz="1000"/>
            </a:lvl6pPr>
            <a:lvl7pPr indent="-2921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b="1" sz="1000"/>
            </a:lvl7pPr>
            <a:lvl8pPr indent="-2921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b="1" sz="1000"/>
            </a:lvl8pPr>
            <a:lvl9pPr indent="-2921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b="1" sz="1000"/>
            </a:lvl9pPr>
          </a:lstStyle>
          <a:p/>
        </p:txBody>
      </p:sp>
      <p:sp>
        <p:nvSpPr>
          <p:cNvPr id="451" name="Google Shape;451;p31"/>
          <p:cNvSpPr txBox="1"/>
          <p:nvPr>
            <p:ph idx="8" type="body"/>
          </p:nvPr>
        </p:nvSpPr>
        <p:spPr>
          <a:xfrm>
            <a:off x="7035841" y="4183328"/>
            <a:ext cx="1823400" cy="502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b="1" sz="1000"/>
            </a:lvl2pPr>
            <a:lvl3pPr indent="-2921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b="1" sz="1000"/>
            </a:lvl3pPr>
            <a:lvl4pPr indent="-2921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b="1" sz="1000"/>
            </a:lvl4pPr>
            <a:lvl5pPr indent="-2921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b="1" sz="1000"/>
            </a:lvl5pPr>
            <a:lvl6pPr indent="-2921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b="1" sz="1000"/>
            </a:lvl6pPr>
            <a:lvl7pPr indent="-2921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b="1" sz="1000"/>
            </a:lvl7pPr>
            <a:lvl8pPr indent="-2921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b="1" sz="1000"/>
            </a:lvl8pPr>
            <a:lvl9pPr indent="-2921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b="1" sz="1000"/>
            </a:lvl9pPr>
          </a:lstStyle>
          <a:p/>
        </p:txBody>
      </p:sp>
      <p:sp>
        <p:nvSpPr>
          <p:cNvPr id="452" name="Google Shape;452;p31"/>
          <p:cNvSpPr/>
          <p:nvPr/>
        </p:nvSpPr>
        <p:spPr>
          <a:xfrm flipH="1" rot="10800000">
            <a:off x="-1073900" y="773300"/>
            <a:ext cx="2146200" cy="2146200"/>
          </a:xfrm>
          <a:prstGeom prst="pie">
            <a:avLst>
              <a:gd fmla="val 16192689" name="adj1"/>
              <a:gd fmla="val 5408708" name="adj2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453" name="Google Shape;453;p31"/>
          <p:cNvSpPr/>
          <p:nvPr/>
        </p:nvSpPr>
        <p:spPr>
          <a:xfrm flipH="1" rot="10800000">
            <a:off x="-3400" y="773300"/>
            <a:ext cx="2146200" cy="2146200"/>
          </a:xfrm>
          <a:prstGeom prst="pie">
            <a:avLst>
              <a:gd fmla="val 16192689" name="adj1"/>
              <a:gd fmla="val 5408708" name="adj2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454" name="Google Shape;454;p31"/>
          <p:cNvSpPr/>
          <p:nvPr/>
        </p:nvSpPr>
        <p:spPr>
          <a:xfrm flipH="1" rot="10800000">
            <a:off x="1072300" y="773300"/>
            <a:ext cx="2146200" cy="2146200"/>
          </a:xfrm>
          <a:prstGeom prst="pie">
            <a:avLst>
              <a:gd fmla="val 16192689" name="adj1"/>
              <a:gd fmla="val 5408708" name="adj2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455" name="Google Shape;455;p31"/>
          <p:cNvSpPr/>
          <p:nvPr/>
        </p:nvSpPr>
        <p:spPr>
          <a:xfrm flipH="1" rot="10800000">
            <a:off x="2149393" y="773300"/>
            <a:ext cx="2146200" cy="2146200"/>
          </a:xfrm>
          <a:prstGeom prst="pie">
            <a:avLst>
              <a:gd fmla="val 16192689" name="adj1"/>
              <a:gd fmla="val 5408708" name="adj2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456" name="Google Shape;456;p31"/>
          <p:cNvSpPr txBox="1"/>
          <p:nvPr>
            <p:ph idx="9" type="subTitle"/>
          </p:nvPr>
        </p:nvSpPr>
        <p:spPr>
          <a:xfrm>
            <a:off x="289900" y="162300"/>
            <a:ext cx="21147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457" name="Google Shape;457;p31"/>
          <p:cNvSpPr txBox="1"/>
          <p:nvPr>
            <p:ph idx="13" type="subTitle"/>
          </p:nvPr>
        </p:nvSpPr>
        <p:spPr>
          <a:xfrm>
            <a:off x="4223400" y="162300"/>
            <a:ext cx="17751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458" name="Google Shape;458;p31"/>
          <p:cNvSpPr txBox="1"/>
          <p:nvPr>
            <p:ph idx="14" type="subTitle"/>
          </p:nvPr>
        </p:nvSpPr>
        <p:spPr>
          <a:xfrm>
            <a:off x="6571675" y="162300"/>
            <a:ext cx="22824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59" name="Google Shape;459;p31"/>
          <p:cNvSpPr txBox="1"/>
          <p:nvPr/>
        </p:nvSpPr>
        <p:spPr>
          <a:xfrm>
            <a:off x="6720300" y="4683627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‹#›</a:t>
            </a:fld>
            <a:endParaRPr sz="700">
              <a:solidFill>
                <a:schemeClr val="lt1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ose &amp; QA">
  <p:cSld name="CUSTOM_3"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32"/>
          <p:cNvSpPr/>
          <p:nvPr/>
        </p:nvSpPr>
        <p:spPr>
          <a:xfrm rot="-5400000">
            <a:off x="3889697" y="1638900"/>
            <a:ext cx="3510600" cy="3498600"/>
          </a:xfrm>
          <a:prstGeom prst="pie">
            <a:avLst>
              <a:gd fmla="val 0" name="adj1"/>
              <a:gd fmla="val 10803188" name="adj2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462" name="Google Shape;462;p32"/>
          <p:cNvSpPr txBox="1"/>
          <p:nvPr>
            <p:ph idx="1" type="subTitle"/>
          </p:nvPr>
        </p:nvSpPr>
        <p:spPr>
          <a:xfrm>
            <a:off x="284700" y="3566350"/>
            <a:ext cx="4557300" cy="1227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463" name="Google Shape;463;p32"/>
          <p:cNvSpPr/>
          <p:nvPr/>
        </p:nvSpPr>
        <p:spPr>
          <a:xfrm>
            <a:off x="3890550" y="-1634700"/>
            <a:ext cx="3509100" cy="3267600"/>
          </a:xfrm>
          <a:prstGeom prst="pie">
            <a:avLst>
              <a:gd fmla="val 0" name="adj1"/>
              <a:gd fmla="val 5401683" name="adj2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464" name="Google Shape;464;p32"/>
          <p:cNvSpPr/>
          <p:nvPr/>
        </p:nvSpPr>
        <p:spPr>
          <a:xfrm rot="-5400000">
            <a:off x="3889697" y="1638900"/>
            <a:ext cx="3510600" cy="3498600"/>
          </a:xfrm>
          <a:prstGeom prst="pie">
            <a:avLst>
              <a:gd fmla="val 5409954" name="adj1"/>
              <a:gd fmla="val 10803188" name="adj2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465" name="Google Shape;465;p32"/>
          <p:cNvSpPr/>
          <p:nvPr/>
        </p:nvSpPr>
        <p:spPr>
          <a:xfrm rot="-5400000">
            <a:off x="5639256" y="1638900"/>
            <a:ext cx="3510600" cy="3498600"/>
          </a:xfrm>
          <a:prstGeom prst="pie">
            <a:avLst>
              <a:gd fmla="val 0" name="adj1"/>
              <a:gd fmla="val 10803188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466" name="Google Shape;466;p32"/>
          <p:cNvSpPr/>
          <p:nvPr/>
        </p:nvSpPr>
        <p:spPr>
          <a:xfrm>
            <a:off x="5640000" y="-1634700"/>
            <a:ext cx="3509100" cy="3267600"/>
          </a:xfrm>
          <a:prstGeom prst="pie">
            <a:avLst>
              <a:gd fmla="val 0" name="adj1"/>
              <a:gd fmla="val 5400368" name="adj2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467" name="Google Shape;467;p32"/>
          <p:cNvSpPr txBox="1"/>
          <p:nvPr>
            <p:ph type="title"/>
          </p:nvPr>
        </p:nvSpPr>
        <p:spPr>
          <a:xfrm>
            <a:off x="284700" y="229302"/>
            <a:ext cx="4287300" cy="30696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9pPr>
          </a:lstStyle>
          <a:p/>
        </p:txBody>
      </p:sp>
      <p:sp>
        <p:nvSpPr>
          <p:cNvPr id="468" name="Google Shape;468;p32"/>
          <p:cNvSpPr txBox="1"/>
          <p:nvPr/>
        </p:nvSpPr>
        <p:spPr>
          <a:xfrm>
            <a:off x="6720300" y="4683627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‹#›</a:t>
            </a:fld>
            <a:endParaRPr sz="700">
              <a:solidFill>
                <a:schemeClr val="lt1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3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471" name="Google Shape;471;p3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3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 and body"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476" name="Google Shape;476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10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0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0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0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0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0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0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000"/>
              </a:spcBef>
              <a:spcAft>
                <a:spcPts val="1000"/>
              </a:spcAft>
              <a:buSzPts val="11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Title and two columns"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479" name="Google Shape;479;p3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80" name="Google Shape;480;p3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 column text"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38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85" name="Google Shape;485;p38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 point"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39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 title and description"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40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90" name="Google Shape;490;p40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91" name="Google Shape;491;p40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10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0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0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0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0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0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0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000"/>
              </a:spcBef>
              <a:spcAft>
                <a:spcPts val="1000"/>
              </a:spcAft>
              <a:buSzPts val="11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ubtitle">
  <p:cSld name="BLANK_1_1_1_1_1_2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"/>
          <p:cNvSpPr txBox="1"/>
          <p:nvPr>
            <p:ph idx="1" type="subTitle"/>
          </p:nvPr>
        </p:nvSpPr>
        <p:spPr>
          <a:xfrm>
            <a:off x="286975" y="1143000"/>
            <a:ext cx="4429800" cy="51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1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36" name="Google Shape;36;p5"/>
          <p:cNvSpPr txBox="1"/>
          <p:nvPr>
            <p:ph type="title"/>
          </p:nvPr>
        </p:nvSpPr>
        <p:spPr>
          <a:xfrm>
            <a:off x="283475" y="433737"/>
            <a:ext cx="4382400" cy="433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7" name="Google Shape;37;p5"/>
          <p:cNvSpPr txBox="1"/>
          <p:nvPr>
            <p:ph idx="2" type="subTitle"/>
          </p:nvPr>
        </p:nvSpPr>
        <p:spPr>
          <a:xfrm>
            <a:off x="289900" y="162300"/>
            <a:ext cx="21147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38" name="Google Shape;38;p5"/>
          <p:cNvSpPr txBox="1"/>
          <p:nvPr>
            <p:ph idx="3" type="subTitle"/>
          </p:nvPr>
        </p:nvSpPr>
        <p:spPr>
          <a:xfrm>
            <a:off x="4223400" y="162300"/>
            <a:ext cx="17751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39" name="Google Shape;39;p5"/>
          <p:cNvSpPr txBox="1"/>
          <p:nvPr>
            <p:ph idx="4" type="subTitle"/>
          </p:nvPr>
        </p:nvSpPr>
        <p:spPr>
          <a:xfrm>
            <a:off x="6571675" y="162300"/>
            <a:ext cx="22824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0" name="Google Shape;40;p5"/>
          <p:cNvSpPr txBox="1"/>
          <p:nvPr/>
        </p:nvSpPr>
        <p:spPr>
          <a:xfrm>
            <a:off x="6720300" y="4683627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‹#›</a:t>
            </a:fld>
            <a:endParaRPr sz="700">
              <a:solidFill>
                <a:schemeClr val="lt1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"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4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 number"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42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96" name="Google Shape;496;p4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98450" lvl="0" marL="4572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 algn="ctr">
              <a:spcBef>
                <a:spcPts val="10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ctr">
              <a:spcBef>
                <a:spcPts val="10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ctr">
              <a:spcBef>
                <a:spcPts val="10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ctr">
              <a:spcBef>
                <a:spcPts val="10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ctr">
              <a:spcBef>
                <a:spcPts val="10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ctr">
              <a:spcBef>
                <a:spcPts val="10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ctr">
              <a:spcBef>
                <a:spcPts val="10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ctr">
              <a:spcBef>
                <a:spcPts val="1000"/>
              </a:spcBef>
              <a:spcAft>
                <a:spcPts val="1000"/>
              </a:spcAft>
              <a:buSzPts val="11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Agenda"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44"/>
          <p:cNvSpPr txBox="1"/>
          <p:nvPr>
            <p:ph type="title"/>
          </p:nvPr>
        </p:nvSpPr>
        <p:spPr>
          <a:xfrm>
            <a:off x="677325" y="1832775"/>
            <a:ext cx="3217200" cy="14841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500" name="Google Shape;500;p44"/>
          <p:cNvSpPr txBox="1"/>
          <p:nvPr>
            <p:ph idx="1" type="subTitle"/>
          </p:nvPr>
        </p:nvSpPr>
        <p:spPr>
          <a:xfrm>
            <a:off x="4406650" y="39375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01" name="Google Shape;501;p44"/>
          <p:cNvSpPr txBox="1"/>
          <p:nvPr>
            <p:ph idx="2" type="subTitle"/>
          </p:nvPr>
        </p:nvSpPr>
        <p:spPr>
          <a:xfrm>
            <a:off x="4406650" y="115170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02" name="Google Shape;502;p44"/>
          <p:cNvSpPr txBox="1"/>
          <p:nvPr>
            <p:ph idx="3" type="subTitle"/>
          </p:nvPr>
        </p:nvSpPr>
        <p:spPr>
          <a:xfrm>
            <a:off x="4406650" y="342557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03" name="Google Shape;503;p44"/>
          <p:cNvSpPr txBox="1"/>
          <p:nvPr>
            <p:ph idx="4" type="subTitle"/>
          </p:nvPr>
        </p:nvSpPr>
        <p:spPr>
          <a:xfrm>
            <a:off x="4406650" y="190966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04" name="Google Shape;504;p44"/>
          <p:cNvSpPr txBox="1"/>
          <p:nvPr>
            <p:ph idx="5" type="subTitle"/>
          </p:nvPr>
        </p:nvSpPr>
        <p:spPr>
          <a:xfrm>
            <a:off x="4406650" y="418352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05" name="Google Shape;505;p44"/>
          <p:cNvSpPr txBox="1"/>
          <p:nvPr>
            <p:ph idx="6" type="subTitle"/>
          </p:nvPr>
        </p:nvSpPr>
        <p:spPr>
          <a:xfrm>
            <a:off x="4406650" y="266761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Title, body and image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508" name="Google Shape;508;p45"/>
          <p:cNvSpPr txBox="1"/>
          <p:nvPr>
            <p:ph idx="1" type="body"/>
          </p:nvPr>
        </p:nvSpPr>
        <p:spPr>
          <a:xfrm>
            <a:off x="311700" y="1152475"/>
            <a:ext cx="4473900" cy="34164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10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0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0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0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0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0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0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000"/>
              </a:spcBef>
              <a:spcAft>
                <a:spcPts val="10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09" name="Google Shape;509;p45"/>
          <p:cNvSpPr/>
          <p:nvPr>
            <p:ph idx="2" type="pic"/>
          </p:nvPr>
        </p:nvSpPr>
        <p:spPr>
          <a:xfrm>
            <a:off x="4992024" y="1152775"/>
            <a:ext cx="3840300" cy="3416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Two big ideas"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46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12" name="Google Shape;512;p46"/>
          <p:cNvSpPr txBox="1"/>
          <p:nvPr>
            <p:ph idx="1" type="body"/>
          </p:nvPr>
        </p:nvSpPr>
        <p:spPr>
          <a:xfrm>
            <a:off x="483150" y="2237788"/>
            <a:ext cx="3619800" cy="23736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10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0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0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0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0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0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0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000"/>
              </a:spcBef>
              <a:spcAft>
                <a:spcPts val="10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13" name="Google Shape;513;p46"/>
          <p:cNvSpPr txBox="1"/>
          <p:nvPr>
            <p:ph idx="2" type="body"/>
          </p:nvPr>
        </p:nvSpPr>
        <p:spPr>
          <a:xfrm>
            <a:off x="5048000" y="2237788"/>
            <a:ext cx="3619800" cy="23736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10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0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0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0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0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0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0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000"/>
              </a:spcBef>
              <a:spcAft>
                <a:spcPts val="10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14" name="Google Shape;514;p46"/>
          <p:cNvSpPr txBox="1"/>
          <p:nvPr>
            <p:ph idx="3" type="subTitle"/>
          </p:nvPr>
        </p:nvSpPr>
        <p:spPr>
          <a:xfrm>
            <a:off x="48315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15" name="Google Shape;515;p46"/>
          <p:cNvSpPr txBox="1"/>
          <p:nvPr>
            <p:ph idx="4" type="subTitle"/>
          </p:nvPr>
        </p:nvSpPr>
        <p:spPr>
          <a:xfrm>
            <a:off x="504800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Three big ideas"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47"/>
          <p:cNvSpPr txBox="1"/>
          <p:nvPr>
            <p:ph idx="1" type="body"/>
          </p:nvPr>
        </p:nvSpPr>
        <p:spPr>
          <a:xfrm>
            <a:off x="483175" y="2417500"/>
            <a:ext cx="2455500" cy="23736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10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0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0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0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0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0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0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000"/>
              </a:spcBef>
              <a:spcAft>
                <a:spcPts val="10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18" name="Google Shape;518;p47"/>
          <p:cNvSpPr txBox="1"/>
          <p:nvPr>
            <p:ph idx="2" type="body"/>
          </p:nvPr>
        </p:nvSpPr>
        <p:spPr>
          <a:xfrm>
            <a:off x="3347725" y="2417500"/>
            <a:ext cx="2455500" cy="23736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10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0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0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0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0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0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0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000"/>
              </a:spcBef>
              <a:spcAft>
                <a:spcPts val="10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19" name="Google Shape;519;p47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20" name="Google Shape;520;p47"/>
          <p:cNvSpPr txBox="1"/>
          <p:nvPr>
            <p:ph idx="3" type="subTitle"/>
          </p:nvPr>
        </p:nvSpPr>
        <p:spPr>
          <a:xfrm>
            <a:off x="4831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21" name="Google Shape;521;p47"/>
          <p:cNvSpPr txBox="1"/>
          <p:nvPr>
            <p:ph idx="4" type="subTitle"/>
          </p:nvPr>
        </p:nvSpPr>
        <p:spPr>
          <a:xfrm>
            <a:off x="334772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22" name="Google Shape;522;p47"/>
          <p:cNvSpPr txBox="1"/>
          <p:nvPr>
            <p:ph idx="5" type="subTitle"/>
          </p:nvPr>
        </p:nvSpPr>
        <p:spPr>
          <a:xfrm>
            <a:off x="62122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23" name="Google Shape;523;p47"/>
          <p:cNvSpPr txBox="1"/>
          <p:nvPr>
            <p:ph idx="6" type="body"/>
          </p:nvPr>
        </p:nvSpPr>
        <p:spPr>
          <a:xfrm>
            <a:off x="6212275" y="2417500"/>
            <a:ext cx="2455500" cy="23736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10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0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0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0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0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0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0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000"/>
              </a:spcBef>
              <a:spcAft>
                <a:spcPts val="1000"/>
              </a:spcAft>
              <a:buSzPts val="11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Four big ideas"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48"/>
          <p:cNvSpPr txBox="1"/>
          <p:nvPr>
            <p:ph idx="1" type="body"/>
          </p:nvPr>
        </p:nvSpPr>
        <p:spPr>
          <a:xfrm>
            <a:off x="366725" y="1759093"/>
            <a:ext cx="3838500" cy="11385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98450" lvl="1" marL="914400">
              <a:spcBef>
                <a:spcPts val="10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0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0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0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0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0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0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000"/>
              </a:spcBef>
              <a:spcAft>
                <a:spcPts val="10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26" name="Google Shape;526;p48"/>
          <p:cNvSpPr txBox="1"/>
          <p:nvPr>
            <p:ph idx="2" type="body"/>
          </p:nvPr>
        </p:nvSpPr>
        <p:spPr>
          <a:xfrm>
            <a:off x="4938725" y="1759093"/>
            <a:ext cx="3838500" cy="11385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98450" lvl="1" marL="914400">
              <a:spcBef>
                <a:spcPts val="10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0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0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0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0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0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0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000"/>
              </a:spcBef>
              <a:spcAft>
                <a:spcPts val="10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27" name="Google Shape;527;p48"/>
          <p:cNvSpPr txBox="1"/>
          <p:nvPr>
            <p:ph idx="3" type="body"/>
          </p:nvPr>
        </p:nvSpPr>
        <p:spPr>
          <a:xfrm>
            <a:off x="366750" y="3648575"/>
            <a:ext cx="3838500" cy="11385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98450" lvl="1" marL="914400">
              <a:spcBef>
                <a:spcPts val="10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0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0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0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0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0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0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000"/>
              </a:spcBef>
              <a:spcAft>
                <a:spcPts val="10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28" name="Google Shape;528;p48"/>
          <p:cNvSpPr txBox="1"/>
          <p:nvPr>
            <p:ph idx="4" type="body"/>
          </p:nvPr>
        </p:nvSpPr>
        <p:spPr>
          <a:xfrm>
            <a:off x="4938750" y="3648575"/>
            <a:ext cx="3838500" cy="11385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98450" lvl="1" marL="914400">
              <a:spcBef>
                <a:spcPts val="10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0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0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0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0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0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0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000"/>
              </a:spcBef>
              <a:spcAft>
                <a:spcPts val="10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29" name="Google Shape;529;p48"/>
          <p:cNvSpPr txBox="1"/>
          <p:nvPr>
            <p:ph type="title"/>
          </p:nvPr>
        </p:nvSpPr>
        <p:spPr>
          <a:xfrm>
            <a:off x="366750" y="450025"/>
            <a:ext cx="8184600" cy="7581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30" name="Google Shape;530;p48"/>
          <p:cNvSpPr txBox="1"/>
          <p:nvPr>
            <p:ph idx="5" type="subTitle"/>
          </p:nvPr>
        </p:nvSpPr>
        <p:spPr>
          <a:xfrm>
            <a:off x="366763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31" name="Google Shape;531;p48"/>
          <p:cNvSpPr txBox="1"/>
          <p:nvPr>
            <p:ph idx="6" type="subTitle"/>
          </p:nvPr>
        </p:nvSpPr>
        <p:spPr>
          <a:xfrm>
            <a:off x="4938738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32" name="Google Shape;532;p48"/>
          <p:cNvSpPr txBox="1"/>
          <p:nvPr>
            <p:ph idx="7" type="subTitle"/>
          </p:nvPr>
        </p:nvSpPr>
        <p:spPr>
          <a:xfrm>
            <a:off x="4938761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33" name="Google Shape;533;p48"/>
          <p:cNvSpPr txBox="1"/>
          <p:nvPr>
            <p:ph idx="8" type="subTitle"/>
          </p:nvPr>
        </p:nvSpPr>
        <p:spPr>
          <a:xfrm>
            <a:off x="366750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Title and image"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536" name="Google Shape;536;p49"/>
          <p:cNvSpPr/>
          <p:nvPr>
            <p:ph idx="2" type="pic"/>
          </p:nvPr>
        </p:nvSpPr>
        <p:spPr>
          <a:xfrm>
            <a:off x="311700" y="1170425"/>
            <a:ext cx="8520600" cy="3492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Two storyboards"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50"/>
          <p:cNvSpPr txBox="1"/>
          <p:nvPr>
            <p:ph idx="1" type="body"/>
          </p:nvPr>
        </p:nvSpPr>
        <p:spPr>
          <a:xfrm>
            <a:off x="311700" y="4080225"/>
            <a:ext cx="4027500" cy="9261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39" name="Google Shape;539;p50"/>
          <p:cNvSpPr/>
          <p:nvPr>
            <p:ph idx="2" type="pic"/>
          </p:nvPr>
        </p:nvSpPr>
        <p:spPr>
          <a:xfrm>
            <a:off x="48048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540" name="Google Shape;540;p50"/>
          <p:cNvSpPr/>
          <p:nvPr>
            <p:ph idx="3" type="pic"/>
          </p:nvPr>
        </p:nvSpPr>
        <p:spPr>
          <a:xfrm>
            <a:off x="3117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541" name="Google Shape;541;p50"/>
          <p:cNvSpPr txBox="1"/>
          <p:nvPr>
            <p:ph idx="4" type="body"/>
          </p:nvPr>
        </p:nvSpPr>
        <p:spPr>
          <a:xfrm>
            <a:off x="4804825" y="4080225"/>
            <a:ext cx="4027500" cy="9261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42" name="Google Shape;542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543" name="Google Shape;543;p50"/>
          <p:cNvSpPr txBox="1"/>
          <p:nvPr>
            <p:ph idx="5" type="subTitle"/>
          </p:nvPr>
        </p:nvSpPr>
        <p:spPr>
          <a:xfrm>
            <a:off x="3117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544" name="Google Shape;544;p50"/>
          <p:cNvSpPr txBox="1"/>
          <p:nvPr>
            <p:ph idx="6" type="subTitle"/>
          </p:nvPr>
        </p:nvSpPr>
        <p:spPr>
          <a:xfrm>
            <a:off x="48048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roadmap">
  <p:cSld name="BLANK_1_1_1_1_1_2_1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6"/>
          <p:cNvSpPr txBox="1"/>
          <p:nvPr>
            <p:ph idx="1" type="subTitle"/>
          </p:nvPr>
        </p:nvSpPr>
        <p:spPr>
          <a:xfrm>
            <a:off x="271250" y="2269625"/>
            <a:ext cx="1508700" cy="302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Poppins SemiBold"/>
              <a:buNone/>
              <a:defRPr sz="1000">
                <a:solidFill>
                  <a:schemeClr val="accent4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Poppins SemiBold"/>
              <a:buNone/>
              <a:defRPr sz="1000">
                <a:solidFill>
                  <a:schemeClr val="accent4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Poppins SemiBold"/>
              <a:buNone/>
              <a:defRPr sz="1000">
                <a:solidFill>
                  <a:schemeClr val="accent4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Poppins SemiBold"/>
              <a:buNone/>
              <a:defRPr sz="1000">
                <a:solidFill>
                  <a:schemeClr val="accent4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Poppins SemiBold"/>
              <a:buNone/>
              <a:defRPr sz="1000">
                <a:solidFill>
                  <a:schemeClr val="accent4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Poppins SemiBold"/>
              <a:buNone/>
              <a:defRPr sz="1000">
                <a:solidFill>
                  <a:schemeClr val="accent4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Poppins SemiBold"/>
              <a:buNone/>
              <a:defRPr sz="1000">
                <a:solidFill>
                  <a:schemeClr val="accent4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Poppins SemiBold"/>
              <a:buNone/>
              <a:defRPr sz="1000">
                <a:solidFill>
                  <a:schemeClr val="accent4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Poppins SemiBold"/>
              <a:buNone/>
              <a:defRPr sz="1000">
                <a:solidFill>
                  <a:schemeClr val="accent4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43" name="Google Shape;43;p6"/>
          <p:cNvSpPr txBox="1"/>
          <p:nvPr>
            <p:ph idx="2" type="subTitle"/>
          </p:nvPr>
        </p:nvSpPr>
        <p:spPr>
          <a:xfrm>
            <a:off x="2030598" y="2269625"/>
            <a:ext cx="1508700" cy="302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Poppins SemiBold"/>
              <a:buNone/>
              <a:defRPr sz="1000">
                <a:solidFill>
                  <a:schemeClr val="accent3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Poppins SemiBold"/>
              <a:buNone/>
              <a:defRPr sz="1000">
                <a:solidFill>
                  <a:schemeClr val="accent3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Poppins SemiBold"/>
              <a:buNone/>
              <a:defRPr sz="1000">
                <a:solidFill>
                  <a:schemeClr val="accent3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Poppins SemiBold"/>
              <a:buNone/>
              <a:defRPr sz="1000">
                <a:solidFill>
                  <a:schemeClr val="accent3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Poppins SemiBold"/>
              <a:buNone/>
              <a:defRPr sz="1000">
                <a:solidFill>
                  <a:schemeClr val="accent3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Poppins SemiBold"/>
              <a:buNone/>
              <a:defRPr sz="1000">
                <a:solidFill>
                  <a:schemeClr val="accent3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Poppins SemiBold"/>
              <a:buNone/>
              <a:defRPr sz="1000">
                <a:solidFill>
                  <a:schemeClr val="accent3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Poppins SemiBold"/>
              <a:buNone/>
              <a:defRPr sz="1000">
                <a:solidFill>
                  <a:schemeClr val="accent3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Poppins SemiBold"/>
              <a:buNone/>
              <a:defRPr sz="1000">
                <a:solidFill>
                  <a:schemeClr val="accent3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44" name="Google Shape;44;p6"/>
          <p:cNvSpPr txBox="1"/>
          <p:nvPr>
            <p:ph idx="3" type="subTitle"/>
          </p:nvPr>
        </p:nvSpPr>
        <p:spPr>
          <a:xfrm>
            <a:off x="3795488" y="2269625"/>
            <a:ext cx="1508700" cy="302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Poppins SemiBold"/>
              <a:buNone/>
              <a:defRPr sz="1000">
                <a:solidFill>
                  <a:schemeClr val="accent5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Poppins SemiBold"/>
              <a:buNone/>
              <a:defRPr sz="1000">
                <a:solidFill>
                  <a:schemeClr val="accent5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Poppins SemiBold"/>
              <a:buNone/>
              <a:defRPr sz="1000">
                <a:solidFill>
                  <a:schemeClr val="accent5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Poppins SemiBold"/>
              <a:buNone/>
              <a:defRPr sz="1000">
                <a:solidFill>
                  <a:schemeClr val="accent5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Poppins SemiBold"/>
              <a:buNone/>
              <a:defRPr sz="1000">
                <a:solidFill>
                  <a:schemeClr val="accent5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Poppins SemiBold"/>
              <a:buNone/>
              <a:defRPr sz="1000">
                <a:solidFill>
                  <a:schemeClr val="accent5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Poppins SemiBold"/>
              <a:buNone/>
              <a:defRPr sz="1000">
                <a:solidFill>
                  <a:schemeClr val="accent5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Poppins SemiBold"/>
              <a:buNone/>
              <a:defRPr sz="1000">
                <a:solidFill>
                  <a:schemeClr val="accent5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Poppins SemiBold"/>
              <a:buNone/>
              <a:defRPr sz="1000">
                <a:solidFill>
                  <a:schemeClr val="accent5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45" name="Google Shape;45;p6"/>
          <p:cNvSpPr txBox="1"/>
          <p:nvPr>
            <p:ph idx="4" type="subTitle"/>
          </p:nvPr>
        </p:nvSpPr>
        <p:spPr>
          <a:xfrm>
            <a:off x="5556416" y="2269625"/>
            <a:ext cx="1508700" cy="302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Poppins SemiBold"/>
              <a:buNone/>
              <a:defRPr sz="10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Poppins SemiBold"/>
              <a:buNone/>
              <a:defRPr sz="10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Poppins SemiBold"/>
              <a:buNone/>
              <a:defRPr sz="10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Poppins SemiBold"/>
              <a:buNone/>
              <a:defRPr sz="10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Poppins SemiBold"/>
              <a:buNone/>
              <a:defRPr sz="10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Poppins SemiBold"/>
              <a:buNone/>
              <a:defRPr sz="10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Poppins SemiBold"/>
              <a:buNone/>
              <a:defRPr sz="10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Poppins SemiBold"/>
              <a:buNone/>
              <a:defRPr sz="10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Poppins SemiBold"/>
              <a:buNone/>
              <a:defRPr sz="10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46" name="Google Shape;46;p6"/>
          <p:cNvSpPr txBox="1"/>
          <p:nvPr>
            <p:ph idx="5" type="subTitle"/>
          </p:nvPr>
        </p:nvSpPr>
        <p:spPr>
          <a:xfrm>
            <a:off x="7318138" y="2269625"/>
            <a:ext cx="1508700" cy="302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Poppins SemiBold"/>
              <a:buNone/>
              <a:defRPr sz="1000">
                <a:solidFill>
                  <a:schemeClr val="accent6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Poppins SemiBold"/>
              <a:buNone/>
              <a:defRPr sz="1000">
                <a:solidFill>
                  <a:schemeClr val="accent6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Poppins SemiBold"/>
              <a:buNone/>
              <a:defRPr sz="1000">
                <a:solidFill>
                  <a:schemeClr val="accent6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Poppins SemiBold"/>
              <a:buNone/>
              <a:defRPr sz="1000">
                <a:solidFill>
                  <a:schemeClr val="accent6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Poppins SemiBold"/>
              <a:buNone/>
              <a:defRPr sz="1000">
                <a:solidFill>
                  <a:schemeClr val="accent6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Poppins SemiBold"/>
              <a:buNone/>
              <a:defRPr sz="1000">
                <a:solidFill>
                  <a:schemeClr val="accent6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Poppins SemiBold"/>
              <a:buNone/>
              <a:defRPr sz="1000">
                <a:solidFill>
                  <a:schemeClr val="accent6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Poppins SemiBold"/>
              <a:buNone/>
              <a:defRPr sz="1000">
                <a:solidFill>
                  <a:schemeClr val="accent6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Poppins SemiBold"/>
              <a:buNone/>
              <a:defRPr sz="1000">
                <a:solidFill>
                  <a:schemeClr val="accent6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47" name="Google Shape;47;p6"/>
          <p:cNvSpPr txBox="1"/>
          <p:nvPr>
            <p:ph idx="6" type="body"/>
          </p:nvPr>
        </p:nvSpPr>
        <p:spPr>
          <a:xfrm>
            <a:off x="271250" y="3263085"/>
            <a:ext cx="1508700" cy="827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8575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285750" lvl="1" marL="914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85750" lvl="2" marL="1371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00"/>
              <a:buChar char="■"/>
              <a:defRPr sz="900"/>
            </a:lvl3pPr>
            <a:lvl4pPr indent="-285750" lvl="3" marL="18288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00"/>
              <a:buChar char="●"/>
              <a:defRPr sz="900"/>
            </a:lvl4pPr>
            <a:lvl5pPr indent="-285750" lvl="4" marL="2286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00"/>
              <a:buChar char="○"/>
              <a:defRPr sz="900"/>
            </a:lvl5pPr>
            <a:lvl6pPr indent="-285750" lvl="5" marL="2743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00"/>
              <a:buChar char="■"/>
              <a:defRPr sz="900"/>
            </a:lvl6pPr>
            <a:lvl7pPr indent="-285750" lvl="6" marL="3200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00"/>
              <a:buChar char="●"/>
              <a:defRPr sz="900"/>
            </a:lvl7pPr>
            <a:lvl8pPr indent="-285750" lvl="7" marL="3657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00"/>
              <a:buChar char="○"/>
              <a:defRPr sz="900"/>
            </a:lvl8pPr>
            <a:lvl9pPr indent="-285750" lvl="8" marL="411480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900"/>
              <a:buChar char="■"/>
              <a:defRPr sz="900"/>
            </a:lvl9pPr>
          </a:lstStyle>
          <a:p/>
        </p:txBody>
      </p:sp>
      <p:sp>
        <p:nvSpPr>
          <p:cNvPr id="48" name="Google Shape;48;p6"/>
          <p:cNvSpPr txBox="1"/>
          <p:nvPr>
            <p:ph idx="7" type="body"/>
          </p:nvPr>
        </p:nvSpPr>
        <p:spPr>
          <a:xfrm>
            <a:off x="2028213" y="3263085"/>
            <a:ext cx="1508700" cy="8271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8575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285750" lvl="1" marL="914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85750" lvl="2" marL="1371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00"/>
              <a:buChar char="■"/>
              <a:defRPr sz="900"/>
            </a:lvl3pPr>
            <a:lvl4pPr indent="-285750" lvl="3" marL="18288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00"/>
              <a:buChar char="●"/>
              <a:defRPr sz="900"/>
            </a:lvl4pPr>
            <a:lvl5pPr indent="-285750" lvl="4" marL="2286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00"/>
              <a:buChar char="○"/>
              <a:defRPr sz="900"/>
            </a:lvl5pPr>
            <a:lvl6pPr indent="-285750" lvl="5" marL="2743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00"/>
              <a:buChar char="■"/>
              <a:defRPr sz="900"/>
            </a:lvl6pPr>
            <a:lvl7pPr indent="-285750" lvl="6" marL="3200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00"/>
              <a:buChar char="●"/>
              <a:defRPr sz="900"/>
            </a:lvl7pPr>
            <a:lvl8pPr indent="-285750" lvl="7" marL="3657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00"/>
              <a:buChar char="○"/>
              <a:defRPr sz="900"/>
            </a:lvl8pPr>
            <a:lvl9pPr indent="-285750" lvl="8" marL="411480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900"/>
              <a:buChar char="■"/>
              <a:defRPr sz="900"/>
            </a:lvl9pPr>
          </a:lstStyle>
          <a:p/>
        </p:txBody>
      </p:sp>
      <p:sp>
        <p:nvSpPr>
          <p:cNvPr id="49" name="Google Shape;49;p6"/>
          <p:cNvSpPr txBox="1"/>
          <p:nvPr>
            <p:ph idx="8" type="body"/>
          </p:nvPr>
        </p:nvSpPr>
        <p:spPr>
          <a:xfrm>
            <a:off x="3785175" y="3263085"/>
            <a:ext cx="1508700" cy="8271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8575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285750" lvl="1" marL="914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85750" lvl="2" marL="1371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00"/>
              <a:buChar char="■"/>
              <a:defRPr sz="900"/>
            </a:lvl3pPr>
            <a:lvl4pPr indent="-285750" lvl="3" marL="18288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00"/>
              <a:buChar char="●"/>
              <a:defRPr sz="900"/>
            </a:lvl4pPr>
            <a:lvl5pPr indent="-285750" lvl="4" marL="2286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00"/>
              <a:buChar char="○"/>
              <a:defRPr sz="900"/>
            </a:lvl5pPr>
            <a:lvl6pPr indent="-285750" lvl="5" marL="2743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00"/>
              <a:buChar char="■"/>
              <a:defRPr sz="900"/>
            </a:lvl6pPr>
            <a:lvl7pPr indent="-285750" lvl="6" marL="3200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00"/>
              <a:buChar char="●"/>
              <a:defRPr sz="900"/>
            </a:lvl7pPr>
            <a:lvl8pPr indent="-285750" lvl="7" marL="3657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00"/>
              <a:buChar char="○"/>
              <a:defRPr sz="900"/>
            </a:lvl8pPr>
            <a:lvl9pPr indent="-285750" lvl="8" marL="411480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900"/>
              <a:buChar char="■"/>
              <a:defRPr sz="900"/>
            </a:lvl9pPr>
          </a:lstStyle>
          <a:p/>
        </p:txBody>
      </p:sp>
      <p:sp>
        <p:nvSpPr>
          <p:cNvPr id="50" name="Google Shape;50;p6"/>
          <p:cNvSpPr txBox="1"/>
          <p:nvPr>
            <p:ph idx="9" type="body"/>
          </p:nvPr>
        </p:nvSpPr>
        <p:spPr>
          <a:xfrm>
            <a:off x="5542138" y="3263085"/>
            <a:ext cx="1508700" cy="8271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8575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285750" lvl="1" marL="914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85750" lvl="2" marL="1371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00"/>
              <a:buChar char="■"/>
              <a:defRPr sz="900"/>
            </a:lvl3pPr>
            <a:lvl4pPr indent="-285750" lvl="3" marL="18288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00"/>
              <a:buChar char="●"/>
              <a:defRPr sz="900"/>
            </a:lvl4pPr>
            <a:lvl5pPr indent="-285750" lvl="4" marL="2286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00"/>
              <a:buChar char="○"/>
              <a:defRPr sz="900"/>
            </a:lvl5pPr>
            <a:lvl6pPr indent="-285750" lvl="5" marL="2743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00"/>
              <a:buChar char="■"/>
              <a:defRPr sz="900"/>
            </a:lvl6pPr>
            <a:lvl7pPr indent="-285750" lvl="6" marL="3200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00"/>
              <a:buChar char="●"/>
              <a:defRPr sz="900"/>
            </a:lvl7pPr>
            <a:lvl8pPr indent="-285750" lvl="7" marL="3657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00"/>
              <a:buChar char="○"/>
              <a:defRPr sz="900"/>
            </a:lvl8pPr>
            <a:lvl9pPr indent="-285750" lvl="8" marL="411480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900"/>
              <a:buChar char="■"/>
              <a:defRPr sz="900"/>
            </a:lvl9pPr>
          </a:lstStyle>
          <a:p/>
        </p:txBody>
      </p:sp>
      <p:sp>
        <p:nvSpPr>
          <p:cNvPr id="51" name="Google Shape;51;p6"/>
          <p:cNvSpPr txBox="1"/>
          <p:nvPr>
            <p:ph idx="13" type="body"/>
          </p:nvPr>
        </p:nvSpPr>
        <p:spPr>
          <a:xfrm>
            <a:off x="7299100" y="3263085"/>
            <a:ext cx="1508700" cy="8271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8575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285750" lvl="1" marL="914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85750" lvl="2" marL="1371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00"/>
              <a:buChar char="■"/>
              <a:defRPr sz="900"/>
            </a:lvl3pPr>
            <a:lvl4pPr indent="-285750" lvl="3" marL="18288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00"/>
              <a:buChar char="●"/>
              <a:defRPr sz="900"/>
            </a:lvl4pPr>
            <a:lvl5pPr indent="-285750" lvl="4" marL="2286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00"/>
              <a:buChar char="○"/>
              <a:defRPr sz="900"/>
            </a:lvl5pPr>
            <a:lvl6pPr indent="-285750" lvl="5" marL="2743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00"/>
              <a:buChar char="■"/>
              <a:defRPr sz="900"/>
            </a:lvl6pPr>
            <a:lvl7pPr indent="-285750" lvl="6" marL="3200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00"/>
              <a:buChar char="●"/>
              <a:defRPr sz="900"/>
            </a:lvl7pPr>
            <a:lvl8pPr indent="-285750" lvl="7" marL="3657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00"/>
              <a:buChar char="○"/>
              <a:defRPr sz="900"/>
            </a:lvl8pPr>
            <a:lvl9pPr indent="-285750" lvl="8" marL="411480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900"/>
              <a:buChar char="■"/>
              <a:defRPr sz="900"/>
            </a:lvl9pPr>
          </a:lstStyle>
          <a:p/>
        </p:txBody>
      </p:sp>
      <p:sp>
        <p:nvSpPr>
          <p:cNvPr id="52" name="Google Shape;52;p6"/>
          <p:cNvSpPr txBox="1"/>
          <p:nvPr>
            <p:ph idx="14" type="subTitle"/>
          </p:nvPr>
        </p:nvSpPr>
        <p:spPr>
          <a:xfrm>
            <a:off x="271250" y="2737064"/>
            <a:ext cx="1508700" cy="33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53" name="Google Shape;53;p6"/>
          <p:cNvSpPr txBox="1"/>
          <p:nvPr>
            <p:ph idx="15" type="subTitle"/>
          </p:nvPr>
        </p:nvSpPr>
        <p:spPr>
          <a:xfrm>
            <a:off x="2030598" y="2737064"/>
            <a:ext cx="1508700" cy="33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54" name="Google Shape;54;p6"/>
          <p:cNvSpPr txBox="1"/>
          <p:nvPr>
            <p:ph idx="16" type="subTitle"/>
          </p:nvPr>
        </p:nvSpPr>
        <p:spPr>
          <a:xfrm>
            <a:off x="3795488" y="2737075"/>
            <a:ext cx="1508700" cy="33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55" name="Google Shape;55;p6"/>
          <p:cNvSpPr txBox="1"/>
          <p:nvPr>
            <p:ph idx="17" type="subTitle"/>
          </p:nvPr>
        </p:nvSpPr>
        <p:spPr>
          <a:xfrm>
            <a:off x="5556416" y="2737075"/>
            <a:ext cx="1508700" cy="33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56" name="Google Shape;56;p6"/>
          <p:cNvSpPr txBox="1"/>
          <p:nvPr>
            <p:ph idx="18" type="subTitle"/>
          </p:nvPr>
        </p:nvSpPr>
        <p:spPr>
          <a:xfrm>
            <a:off x="7318138" y="2737075"/>
            <a:ext cx="1508700" cy="33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57" name="Google Shape;57;p6"/>
          <p:cNvSpPr txBox="1"/>
          <p:nvPr>
            <p:ph type="title"/>
          </p:nvPr>
        </p:nvSpPr>
        <p:spPr>
          <a:xfrm>
            <a:off x="283475" y="433737"/>
            <a:ext cx="4382400" cy="433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8" name="Google Shape;58;p6"/>
          <p:cNvSpPr txBox="1"/>
          <p:nvPr>
            <p:ph idx="19" type="subTitle"/>
          </p:nvPr>
        </p:nvSpPr>
        <p:spPr>
          <a:xfrm>
            <a:off x="289900" y="162300"/>
            <a:ext cx="21147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59" name="Google Shape;59;p6"/>
          <p:cNvSpPr txBox="1"/>
          <p:nvPr>
            <p:ph idx="20" type="subTitle"/>
          </p:nvPr>
        </p:nvSpPr>
        <p:spPr>
          <a:xfrm>
            <a:off x="4223400" y="162300"/>
            <a:ext cx="17751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60" name="Google Shape;60;p6"/>
          <p:cNvSpPr txBox="1"/>
          <p:nvPr>
            <p:ph idx="21" type="subTitle"/>
          </p:nvPr>
        </p:nvSpPr>
        <p:spPr>
          <a:xfrm>
            <a:off x="6571675" y="162300"/>
            <a:ext cx="22824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61" name="Google Shape;61;p6"/>
          <p:cNvSpPr txBox="1"/>
          <p:nvPr/>
        </p:nvSpPr>
        <p:spPr>
          <a:xfrm>
            <a:off x="6720300" y="4683627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‹#›</a:t>
            </a:fld>
            <a:endParaRPr sz="700">
              <a:solidFill>
                <a:schemeClr val="lt1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Three storyboards"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51"/>
          <p:cNvSpPr txBox="1"/>
          <p:nvPr>
            <p:ph idx="1" type="body"/>
          </p:nvPr>
        </p:nvSpPr>
        <p:spPr>
          <a:xfrm>
            <a:off x="311700" y="3911700"/>
            <a:ext cx="2627100" cy="10185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47" name="Google Shape;547;p51"/>
          <p:cNvSpPr/>
          <p:nvPr>
            <p:ph idx="2" type="pic"/>
          </p:nvPr>
        </p:nvSpPr>
        <p:spPr>
          <a:xfrm>
            <a:off x="62052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548" name="Google Shape;548;p51"/>
          <p:cNvSpPr/>
          <p:nvPr>
            <p:ph idx="3" type="pic"/>
          </p:nvPr>
        </p:nvSpPr>
        <p:spPr>
          <a:xfrm>
            <a:off x="3117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549" name="Google Shape;549;p51"/>
          <p:cNvSpPr txBox="1"/>
          <p:nvPr>
            <p:ph idx="4" type="body"/>
          </p:nvPr>
        </p:nvSpPr>
        <p:spPr>
          <a:xfrm>
            <a:off x="6205225" y="3911700"/>
            <a:ext cx="2627100" cy="10185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50" name="Google Shape;550;p51"/>
          <p:cNvSpPr/>
          <p:nvPr>
            <p:ph idx="5" type="pic"/>
          </p:nvPr>
        </p:nvSpPr>
        <p:spPr>
          <a:xfrm>
            <a:off x="3255250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551" name="Google Shape;551;p51"/>
          <p:cNvSpPr txBox="1"/>
          <p:nvPr>
            <p:ph idx="6" type="body"/>
          </p:nvPr>
        </p:nvSpPr>
        <p:spPr>
          <a:xfrm>
            <a:off x="3255250" y="3911700"/>
            <a:ext cx="2627100" cy="10185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52" name="Google Shape;552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553" name="Google Shape;553;p51"/>
          <p:cNvSpPr txBox="1"/>
          <p:nvPr>
            <p:ph idx="7" type="subTitle"/>
          </p:nvPr>
        </p:nvSpPr>
        <p:spPr>
          <a:xfrm>
            <a:off x="3117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554" name="Google Shape;554;p51"/>
          <p:cNvSpPr txBox="1"/>
          <p:nvPr>
            <p:ph idx="8" type="subTitle"/>
          </p:nvPr>
        </p:nvSpPr>
        <p:spPr>
          <a:xfrm>
            <a:off x="62052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555" name="Google Shape;555;p51"/>
          <p:cNvSpPr txBox="1"/>
          <p:nvPr>
            <p:ph idx="9" type="subTitle"/>
          </p:nvPr>
        </p:nvSpPr>
        <p:spPr>
          <a:xfrm>
            <a:off x="3255250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Image only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52"/>
          <p:cNvSpPr/>
          <p:nvPr>
            <p:ph idx="2" type="pic"/>
          </p:nvPr>
        </p:nvSpPr>
        <p:spPr>
          <a:xfrm>
            <a:off x="311700" y="445025"/>
            <a:ext cx="8520600" cy="42183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Image grid"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53"/>
          <p:cNvSpPr/>
          <p:nvPr>
            <p:ph idx="2" type="pic"/>
          </p:nvPr>
        </p:nvSpPr>
        <p:spPr>
          <a:xfrm>
            <a:off x="338960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560" name="Google Shape;560;p53"/>
          <p:cNvSpPr/>
          <p:nvPr>
            <p:ph idx="3" type="pic"/>
          </p:nvPr>
        </p:nvSpPr>
        <p:spPr>
          <a:xfrm>
            <a:off x="5195935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561" name="Google Shape;561;p53"/>
          <p:cNvSpPr/>
          <p:nvPr>
            <p:ph idx="4" type="pic"/>
          </p:nvPr>
        </p:nvSpPr>
        <p:spPr>
          <a:xfrm>
            <a:off x="700227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562" name="Google Shape;562;p53"/>
          <p:cNvSpPr/>
          <p:nvPr>
            <p:ph idx="5" type="pic"/>
          </p:nvPr>
        </p:nvSpPr>
        <p:spPr>
          <a:xfrm>
            <a:off x="3389588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563" name="Google Shape;563;p53"/>
          <p:cNvSpPr/>
          <p:nvPr>
            <p:ph idx="6" type="pic"/>
          </p:nvPr>
        </p:nvSpPr>
        <p:spPr>
          <a:xfrm>
            <a:off x="5195922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564" name="Google Shape;564;p53"/>
          <p:cNvSpPr/>
          <p:nvPr>
            <p:ph idx="7" type="pic"/>
          </p:nvPr>
        </p:nvSpPr>
        <p:spPr>
          <a:xfrm>
            <a:off x="7002257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565" name="Google Shape;565;p53"/>
          <p:cNvSpPr txBox="1"/>
          <p:nvPr>
            <p:ph type="title"/>
          </p:nvPr>
        </p:nvSpPr>
        <p:spPr>
          <a:xfrm>
            <a:off x="351550" y="445025"/>
            <a:ext cx="2596800" cy="17064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566" name="Google Shape;566;p53"/>
          <p:cNvSpPr/>
          <p:nvPr>
            <p:ph idx="8" type="pic"/>
          </p:nvPr>
        </p:nvSpPr>
        <p:spPr>
          <a:xfrm>
            <a:off x="3389588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567" name="Google Shape;567;p53"/>
          <p:cNvSpPr/>
          <p:nvPr>
            <p:ph idx="9" type="pic"/>
          </p:nvPr>
        </p:nvSpPr>
        <p:spPr>
          <a:xfrm>
            <a:off x="5195922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568" name="Google Shape;568;p53"/>
          <p:cNvSpPr/>
          <p:nvPr>
            <p:ph idx="13" type="pic"/>
          </p:nvPr>
        </p:nvSpPr>
        <p:spPr>
          <a:xfrm>
            <a:off x="7002257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5564">
          <p15:clr>
            <a:srgbClr val="E46962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with Shape">
  <p:cSld name="BLANK_1_1_1_1_1_1_1_2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7"/>
          <p:cNvSpPr/>
          <p:nvPr/>
        </p:nvSpPr>
        <p:spPr>
          <a:xfrm>
            <a:off x="0" y="3859125"/>
            <a:ext cx="2004300" cy="12828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64" name="Google Shape;64;p7"/>
          <p:cNvSpPr/>
          <p:nvPr/>
        </p:nvSpPr>
        <p:spPr>
          <a:xfrm flipH="1" rot="10800000">
            <a:off x="6571675" y="3851200"/>
            <a:ext cx="1270800" cy="1282800"/>
          </a:xfrm>
          <a:prstGeom prst="pie">
            <a:avLst>
              <a:gd fmla="val 16192689" name="adj1"/>
              <a:gd fmla="val 5408708" name="adj2"/>
            </a:avLst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65" name="Google Shape;65;p7"/>
          <p:cNvSpPr/>
          <p:nvPr/>
        </p:nvSpPr>
        <p:spPr>
          <a:xfrm flipH="1" rot="10800000">
            <a:off x="7217867" y="3851200"/>
            <a:ext cx="1282500" cy="1282800"/>
          </a:xfrm>
          <a:prstGeom prst="pie">
            <a:avLst>
              <a:gd fmla="val 16192689" name="adj1"/>
              <a:gd fmla="val 5408708" name="adj2"/>
            </a:avLst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66" name="Google Shape;66;p7"/>
          <p:cNvSpPr/>
          <p:nvPr/>
        </p:nvSpPr>
        <p:spPr>
          <a:xfrm rot="5400000">
            <a:off x="3193350" y="-1811400"/>
            <a:ext cx="2757600" cy="8574300"/>
          </a:xfrm>
          <a:prstGeom prst="round2DiagRect">
            <a:avLst>
              <a:gd fmla="val 50000" name="adj1"/>
              <a:gd fmla="val 0" name="adj2"/>
            </a:avLst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7" name="Google Shape;67;p7"/>
          <p:cNvSpPr txBox="1"/>
          <p:nvPr>
            <p:ph type="title"/>
          </p:nvPr>
        </p:nvSpPr>
        <p:spPr>
          <a:xfrm>
            <a:off x="283475" y="1096954"/>
            <a:ext cx="8575800" cy="27576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" type="subTitle"/>
          </p:nvPr>
        </p:nvSpPr>
        <p:spPr>
          <a:xfrm>
            <a:off x="289900" y="162300"/>
            <a:ext cx="21147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69" name="Google Shape;69;p7"/>
          <p:cNvSpPr txBox="1"/>
          <p:nvPr>
            <p:ph idx="2" type="subTitle"/>
          </p:nvPr>
        </p:nvSpPr>
        <p:spPr>
          <a:xfrm>
            <a:off x="4223400" y="162300"/>
            <a:ext cx="17751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70" name="Google Shape;70;p7"/>
          <p:cNvSpPr txBox="1"/>
          <p:nvPr>
            <p:ph idx="3" type="subTitle"/>
          </p:nvPr>
        </p:nvSpPr>
        <p:spPr>
          <a:xfrm>
            <a:off x="6571675" y="162300"/>
            <a:ext cx="22824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71" name="Google Shape;71;p7"/>
          <p:cNvSpPr txBox="1"/>
          <p:nvPr/>
        </p:nvSpPr>
        <p:spPr>
          <a:xfrm>
            <a:off x="6720300" y="4683627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‹#›</a:t>
            </a:fld>
            <a:endParaRPr sz="700">
              <a:solidFill>
                <a:schemeClr val="lt1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- Alt 1">
  <p:cSld name="BLANK_1_1_1_1_1_1_1_1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8"/>
          <p:cNvSpPr txBox="1"/>
          <p:nvPr>
            <p:ph idx="1" type="subTitle"/>
          </p:nvPr>
        </p:nvSpPr>
        <p:spPr>
          <a:xfrm>
            <a:off x="284700" y="2574275"/>
            <a:ext cx="4287300" cy="4089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74" name="Google Shape;74;p8"/>
          <p:cNvSpPr/>
          <p:nvPr/>
        </p:nvSpPr>
        <p:spPr>
          <a:xfrm flipH="1" rot="5400000">
            <a:off x="6571675" y="2571675"/>
            <a:ext cx="5143500" cy="5143500"/>
          </a:xfrm>
          <a:prstGeom prst="pie">
            <a:avLst>
              <a:gd fmla="val 21589913" name="adj1"/>
              <a:gd fmla="val 5408708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75" name="Google Shape;75;p8"/>
          <p:cNvSpPr/>
          <p:nvPr/>
        </p:nvSpPr>
        <p:spPr>
          <a:xfrm flipH="1" rot="5400000">
            <a:off x="6571675" y="-8"/>
            <a:ext cx="5143500" cy="5143500"/>
          </a:xfrm>
          <a:prstGeom prst="pie">
            <a:avLst>
              <a:gd fmla="val 0" name="adj1"/>
              <a:gd fmla="val 5408708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76" name="Google Shape;76;p8"/>
          <p:cNvSpPr txBox="1"/>
          <p:nvPr>
            <p:ph type="title"/>
          </p:nvPr>
        </p:nvSpPr>
        <p:spPr>
          <a:xfrm>
            <a:off x="284700" y="474750"/>
            <a:ext cx="5622600" cy="1794300"/>
          </a:xfrm>
          <a:prstGeom prst="rect">
            <a:avLst/>
          </a:prstGeom>
        </p:spPr>
        <p:txBody>
          <a:bodyPr anchorCtr="0" anchor="b" bIns="0" lIns="0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/>
            </a:lvl9pPr>
          </a:lstStyle>
          <a:p/>
        </p:txBody>
      </p:sp>
      <p:sp>
        <p:nvSpPr>
          <p:cNvPr id="77" name="Google Shape;77;p8"/>
          <p:cNvSpPr txBox="1"/>
          <p:nvPr/>
        </p:nvSpPr>
        <p:spPr>
          <a:xfrm>
            <a:off x="6720300" y="4683627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‹#›</a:t>
            </a:fld>
            <a:endParaRPr sz="700">
              <a:solidFill>
                <a:schemeClr val="lt1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s">
  <p:cSld name="BLANK_1_1_1_1_1_1_1_1_2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9"/>
          <p:cNvSpPr txBox="1"/>
          <p:nvPr>
            <p:ph idx="1" type="body"/>
          </p:nvPr>
        </p:nvSpPr>
        <p:spPr>
          <a:xfrm>
            <a:off x="379650" y="3500000"/>
            <a:ext cx="1389300" cy="919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80" name="Google Shape;80;p9"/>
          <p:cNvSpPr txBox="1"/>
          <p:nvPr>
            <p:ph idx="2" type="body"/>
          </p:nvPr>
        </p:nvSpPr>
        <p:spPr>
          <a:xfrm>
            <a:off x="2255275" y="3500000"/>
            <a:ext cx="1389300" cy="919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81" name="Google Shape;81;p9"/>
          <p:cNvSpPr txBox="1"/>
          <p:nvPr>
            <p:ph idx="3" type="body"/>
          </p:nvPr>
        </p:nvSpPr>
        <p:spPr>
          <a:xfrm>
            <a:off x="4130900" y="3500000"/>
            <a:ext cx="1389300" cy="919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82" name="Google Shape;82;p9"/>
          <p:cNvSpPr txBox="1"/>
          <p:nvPr>
            <p:ph idx="4" type="body"/>
          </p:nvPr>
        </p:nvSpPr>
        <p:spPr>
          <a:xfrm>
            <a:off x="6006525" y="3500000"/>
            <a:ext cx="1389300" cy="919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83" name="Google Shape;83;p9"/>
          <p:cNvSpPr txBox="1"/>
          <p:nvPr>
            <p:ph type="title"/>
          </p:nvPr>
        </p:nvSpPr>
        <p:spPr>
          <a:xfrm>
            <a:off x="308784" y="1188147"/>
            <a:ext cx="7206000" cy="666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" name="Google Shape;84;p9"/>
          <p:cNvSpPr txBox="1"/>
          <p:nvPr>
            <p:ph idx="5" type="subTitle"/>
          </p:nvPr>
        </p:nvSpPr>
        <p:spPr>
          <a:xfrm>
            <a:off x="308784" y="1922075"/>
            <a:ext cx="7206000" cy="510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85" name="Google Shape;85;p9"/>
          <p:cNvSpPr txBox="1"/>
          <p:nvPr>
            <p:ph idx="6" type="subTitle"/>
          </p:nvPr>
        </p:nvSpPr>
        <p:spPr>
          <a:xfrm>
            <a:off x="289900" y="162300"/>
            <a:ext cx="21147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86" name="Google Shape;86;p9"/>
          <p:cNvSpPr txBox="1"/>
          <p:nvPr>
            <p:ph idx="7" type="subTitle"/>
          </p:nvPr>
        </p:nvSpPr>
        <p:spPr>
          <a:xfrm>
            <a:off x="4223400" y="162300"/>
            <a:ext cx="17751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87" name="Google Shape;87;p9"/>
          <p:cNvSpPr txBox="1"/>
          <p:nvPr>
            <p:ph idx="8" type="subTitle"/>
          </p:nvPr>
        </p:nvSpPr>
        <p:spPr>
          <a:xfrm>
            <a:off x="6571675" y="162300"/>
            <a:ext cx="22824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88" name="Google Shape;88;p9"/>
          <p:cNvSpPr txBox="1"/>
          <p:nvPr/>
        </p:nvSpPr>
        <p:spPr>
          <a:xfrm>
            <a:off x="6720300" y="4683627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‹#›</a:t>
            </a:fld>
            <a:endParaRPr sz="700">
              <a:solidFill>
                <a:schemeClr val="lt1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ase description - Alt 1">
  <p:cSld name="BLANK_1_1_1_1_1_1_1_1_1_1_1_2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0"/>
          <p:cNvSpPr txBox="1"/>
          <p:nvPr>
            <p:ph idx="1" type="subTitle"/>
          </p:nvPr>
        </p:nvSpPr>
        <p:spPr>
          <a:xfrm>
            <a:off x="289900" y="162300"/>
            <a:ext cx="21147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91" name="Google Shape;91;p10"/>
          <p:cNvSpPr txBox="1"/>
          <p:nvPr>
            <p:ph idx="2" type="subTitle"/>
          </p:nvPr>
        </p:nvSpPr>
        <p:spPr>
          <a:xfrm>
            <a:off x="4223400" y="162300"/>
            <a:ext cx="17751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92" name="Google Shape;92;p10"/>
          <p:cNvSpPr/>
          <p:nvPr/>
        </p:nvSpPr>
        <p:spPr>
          <a:xfrm flipH="1">
            <a:off x="7723050" y="2475750"/>
            <a:ext cx="2828100" cy="2657700"/>
          </a:xfrm>
          <a:prstGeom prst="pie">
            <a:avLst>
              <a:gd fmla="val 0" name="adj1"/>
              <a:gd fmla="val 5408708" name="adj2"/>
            </a:avLst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93" name="Google Shape;93;p10"/>
          <p:cNvSpPr/>
          <p:nvPr/>
        </p:nvSpPr>
        <p:spPr>
          <a:xfrm flipH="1" rot="5400000">
            <a:off x="6370150" y="3807650"/>
            <a:ext cx="2688900" cy="2700600"/>
          </a:xfrm>
          <a:prstGeom prst="pie">
            <a:avLst>
              <a:gd fmla="val 0" name="adj1"/>
              <a:gd fmla="val 5408708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94" name="Google Shape;94;p10"/>
          <p:cNvSpPr txBox="1"/>
          <p:nvPr>
            <p:ph idx="3" type="body"/>
          </p:nvPr>
        </p:nvSpPr>
        <p:spPr>
          <a:xfrm>
            <a:off x="286425" y="2475750"/>
            <a:ext cx="4290600" cy="919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29845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5" name="Google Shape;95;p10"/>
          <p:cNvSpPr/>
          <p:nvPr>
            <p:ph idx="4" type="pic"/>
          </p:nvPr>
        </p:nvSpPr>
        <p:spPr>
          <a:xfrm>
            <a:off x="6364300" y="0"/>
            <a:ext cx="2779500" cy="3813600"/>
          </a:xfrm>
          <a:prstGeom prst="round2DiagRect">
            <a:avLst>
              <a:gd fmla="val 50000" name="adj1"/>
              <a:gd fmla="val 0" name="adj2"/>
            </a:avLst>
          </a:prstGeom>
          <a:noFill/>
          <a:ln>
            <a:noFill/>
          </a:ln>
        </p:spPr>
      </p:sp>
      <p:sp>
        <p:nvSpPr>
          <p:cNvPr id="96" name="Google Shape;96;p10"/>
          <p:cNvSpPr txBox="1"/>
          <p:nvPr>
            <p:ph type="title"/>
          </p:nvPr>
        </p:nvSpPr>
        <p:spPr>
          <a:xfrm>
            <a:off x="284700" y="919249"/>
            <a:ext cx="5622600" cy="813900"/>
          </a:xfrm>
          <a:prstGeom prst="rect">
            <a:avLst/>
          </a:prstGeom>
        </p:spPr>
        <p:txBody>
          <a:bodyPr anchorCtr="0" anchor="b" bIns="0" lIns="0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4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sp>
        <p:nvSpPr>
          <p:cNvPr id="97" name="Google Shape;97;p10"/>
          <p:cNvSpPr txBox="1"/>
          <p:nvPr>
            <p:ph idx="5" type="title"/>
          </p:nvPr>
        </p:nvSpPr>
        <p:spPr>
          <a:xfrm>
            <a:off x="284700" y="1692899"/>
            <a:ext cx="5622600" cy="813900"/>
          </a:xfrm>
          <a:prstGeom prst="rect">
            <a:avLst/>
          </a:prstGeom>
        </p:spPr>
        <p:txBody>
          <a:bodyPr anchorCtr="0" anchor="t" bIns="0" lIns="0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98" name="Google Shape;98;p10"/>
          <p:cNvSpPr txBox="1"/>
          <p:nvPr/>
        </p:nvSpPr>
        <p:spPr>
          <a:xfrm>
            <a:off x="6720300" y="4683627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‹#›</a:t>
            </a:fld>
            <a:endParaRPr sz="700">
              <a:solidFill>
                <a:schemeClr val="lt1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3" Type="http://schemas.openxmlformats.org/officeDocument/2006/relationships/theme" Target="../theme/theme2.xml"/><Relationship Id="rId52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" type="body"/>
          </p:nvPr>
        </p:nvSpPr>
        <p:spPr>
          <a:xfrm>
            <a:off x="284700" y="1782325"/>
            <a:ext cx="6153900" cy="29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91425" wrap="square" tIns="0">
            <a:noAutofit/>
          </a:bodyPr>
          <a:lstStyle>
            <a:lvl1pPr indent="-298450" lvl="0" marL="457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Urbanist"/>
              <a:buChar char="●"/>
              <a:defRPr sz="11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indent="-298450" lvl="1" marL="91440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Urbanist"/>
              <a:buChar char="○"/>
              <a:defRPr sz="11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indent="-298450" lvl="2" marL="137160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Urbanist"/>
              <a:buChar char="■"/>
              <a:defRPr sz="11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indent="-298450" lvl="3" marL="182880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Urbanist"/>
              <a:buChar char="●"/>
              <a:defRPr sz="11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indent="-298450" lvl="4" marL="228600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Urbanist"/>
              <a:buChar char="○"/>
              <a:defRPr sz="11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indent="-298450" lvl="5" marL="274320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Urbanist"/>
              <a:buChar char="■"/>
              <a:defRPr sz="11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indent="-298450" lvl="6" marL="320040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Urbanist"/>
              <a:buChar char="●"/>
              <a:defRPr sz="11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indent="-298450" lvl="7" marL="365760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Urbanist"/>
              <a:buChar char="○"/>
              <a:defRPr sz="11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indent="-298450" lvl="8" marL="4114800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100"/>
              <a:buFont typeface="Urbanist"/>
              <a:buChar char="■"/>
              <a:defRPr sz="11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type="title"/>
          </p:nvPr>
        </p:nvSpPr>
        <p:spPr>
          <a:xfrm>
            <a:off x="283475" y="459250"/>
            <a:ext cx="8575800" cy="6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oppins SemiBold"/>
              <a:buNone/>
              <a:defRPr sz="40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oppins SemiBold"/>
              <a:buNone/>
              <a:defRPr sz="40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oppins SemiBold"/>
              <a:buNone/>
              <a:defRPr sz="40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oppins SemiBold"/>
              <a:buNone/>
              <a:defRPr sz="40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oppins SemiBold"/>
              <a:buNone/>
              <a:defRPr sz="40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oppins SemiBold"/>
              <a:buNone/>
              <a:defRPr sz="40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oppins SemiBold"/>
              <a:buNone/>
              <a:defRPr sz="40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oppins SemiBold"/>
              <a:buNone/>
              <a:defRPr sz="40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oppins SemiBold"/>
              <a:buNone/>
              <a:defRPr sz="40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299">
          <p15:clr>
            <a:schemeClr val="accent1"/>
          </p15:clr>
        </p15:guide>
        <p15:guide id="2" orient="horz" pos="899">
          <p15:clr>
            <a:schemeClr val="accent1"/>
          </p15:clr>
        </p15:guide>
        <p15:guide id="3" orient="horz" pos="960">
          <p15:clr>
            <a:schemeClr val="accent1"/>
          </p15:clr>
        </p15:guide>
        <p15:guide id="4" orient="horz" pos="1560">
          <p15:clr>
            <a:schemeClr val="accent1"/>
          </p15:clr>
        </p15:guide>
        <p15:guide id="5" orient="horz" pos="1620">
          <p15:clr>
            <a:schemeClr val="accent1"/>
          </p15:clr>
        </p15:guide>
        <p15:guide id="6" orient="horz" pos="2280">
          <p15:clr>
            <a:schemeClr val="accent1"/>
          </p15:clr>
        </p15:guide>
        <p15:guide id="7" orient="horz" pos="2341">
          <p15:clr>
            <a:schemeClr val="accent1"/>
          </p15:clr>
        </p15:guide>
        <p15:guide id="8" pos="299">
          <p15:clr>
            <a:schemeClr val="accent1"/>
          </p15:clr>
        </p15:guide>
        <p15:guide id="9" pos="1559">
          <p15:clr>
            <a:schemeClr val="accent1"/>
          </p15:clr>
        </p15:guide>
        <p15:guide id="10" pos="1618">
          <p15:clr>
            <a:schemeClr val="accent1"/>
          </p15:clr>
        </p15:guide>
        <p15:guide id="11" pos="1981">
          <p15:clr>
            <a:schemeClr val="accent2"/>
          </p15:clr>
        </p15:guide>
        <p15:guide id="12" pos="2039">
          <p15:clr>
            <a:schemeClr val="accent2"/>
          </p15:clr>
        </p15:guide>
        <p15:guide id="13" pos="2880">
          <p15:clr>
            <a:schemeClr val="accent1"/>
          </p15:clr>
        </p15:guide>
        <p15:guide id="14" pos="2939">
          <p15:clr>
            <a:schemeClr val="accent1"/>
          </p15:clr>
        </p15:guide>
        <p15:guide id="15" pos="3719">
          <p15:clr>
            <a:schemeClr val="accent2"/>
          </p15:clr>
        </p15:guide>
        <p15:guide id="16" pos="3779">
          <p15:clr>
            <a:schemeClr val="accent2"/>
          </p15:clr>
        </p15:guide>
        <p15:guide id="17" pos="4140">
          <p15:clr>
            <a:schemeClr val="accent1"/>
          </p15:clr>
        </p15:guide>
        <p15:guide id="18" pos="4199">
          <p15:clr>
            <a:schemeClr val="accent1"/>
          </p15:clr>
        </p15:guide>
        <p15:guide id="19" pos="5459">
          <p15:clr>
            <a:schemeClr val="accent1"/>
          </p15:clr>
        </p15:guide>
        <p15:guide id="20" orient="horz" pos="2941">
          <p15:clr>
            <a:schemeClr val="accent1"/>
          </p15:clr>
        </p15:guide>
        <p15:guide id="21" pos="179">
          <p15:clr>
            <a:srgbClr val="EA4335"/>
          </p15:clr>
        </p15:guide>
        <p15:guide id="22" orient="horz" pos="180">
          <p15:clr>
            <a:srgbClr val="EA4335"/>
          </p15:clr>
        </p15:guide>
        <p15:guide id="23" pos="5581">
          <p15:clr>
            <a:srgbClr val="EA4335"/>
          </p15:clr>
        </p15:guide>
        <p15:guide id="24" orient="horz" pos="3060">
          <p15:clr>
            <a:srgbClr val="EA4335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jpg"/><Relationship Id="rId4" Type="http://schemas.openxmlformats.org/officeDocument/2006/relationships/image" Target="../media/image12.jpg"/><Relationship Id="rId5" Type="http://schemas.openxmlformats.org/officeDocument/2006/relationships/hyperlink" Target="https://github.com/Devank7/AMR_Final_Project/tree/main" TargetMode="External"/><Relationship Id="rId6" Type="http://schemas.openxmlformats.org/officeDocument/2006/relationships/image" Target="../media/image16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github.com/Devank7/AMR_Final_Project/tree/main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jpg"/><Relationship Id="rId4" Type="http://schemas.openxmlformats.org/officeDocument/2006/relationships/image" Target="../media/image12.jpg"/><Relationship Id="rId5" Type="http://schemas.openxmlformats.org/officeDocument/2006/relationships/image" Target="../media/image16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png"/><Relationship Id="rId4" Type="http://schemas.openxmlformats.org/officeDocument/2006/relationships/image" Target="../media/image2.png"/><Relationship Id="rId5" Type="http://schemas.openxmlformats.org/officeDocument/2006/relationships/image" Target="../media/image5.png"/><Relationship Id="rId6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Relationship Id="rId4" Type="http://schemas.openxmlformats.org/officeDocument/2006/relationships/image" Target="../media/image6.png"/><Relationship Id="rId5" Type="http://schemas.openxmlformats.org/officeDocument/2006/relationships/image" Target="../media/image13.png"/><Relationship Id="rId6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image" Target="../media/image17.png"/><Relationship Id="rId5" Type="http://schemas.openxmlformats.org/officeDocument/2006/relationships/image" Target="../media/image3.png"/><Relationship Id="rId6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gif"/><Relationship Id="rId4" Type="http://schemas.openxmlformats.org/officeDocument/2006/relationships/image" Target="../media/image20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gif"/><Relationship Id="rId4" Type="http://schemas.openxmlformats.org/officeDocument/2006/relationships/image" Target="../media/image19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54"/>
          <p:cNvSpPr txBox="1"/>
          <p:nvPr/>
        </p:nvSpPr>
        <p:spPr>
          <a:xfrm>
            <a:off x="2989425" y="496100"/>
            <a:ext cx="4341000" cy="9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Autonomous Mobile Robots &amp; Vehicles</a:t>
            </a:r>
            <a:endParaRPr sz="2400"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pic>
        <p:nvPicPr>
          <p:cNvPr id="574" name="Google Shape;574;p54" title="imggs.jpg"/>
          <p:cNvPicPr preferRelativeResize="0"/>
          <p:nvPr/>
        </p:nvPicPr>
        <p:blipFill rotWithShape="1">
          <a:blip r:embed="rId3">
            <a:alphaModFix/>
          </a:blip>
          <a:srcRect b="0" l="0" r="0" t="3605"/>
          <a:stretch/>
        </p:blipFill>
        <p:spPr>
          <a:xfrm>
            <a:off x="6665125" y="2852958"/>
            <a:ext cx="1953675" cy="17386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47625">
              <a:srgbClr val="999999">
                <a:alpha val="50000"/>
              </a:srgbClr>
            </a:outerShdw>
          </a:effectLst>
        </p:spPr>
      </p:pic>
      <p:pic>
        <p:nvPicPr>
          <p:cNvPr id="575" name="Google Shape;575;p54" title="imggg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61293" y="894425"/>
            <a:ext cx="1953675" cy="1953675"/>
          </a:xfrm>
          <a:prstGeom prst="rect">
            <a:avLst/>
          </a:prstGeom>
          <a:noFill/>
          <a:ln>
            <a:noFill/>
          </a:ln>
        </p:spPr>
      </p:pic>
      <p:sp>
        <p:nvSpPr>
          <p:cNvPr id="576" name="Google Shape;576;p54"/>
          <p:cNvSpPr txBox="1"/>
          <p:nvPr/>
        </p:nvSpPr>
        <p:spPr>
          <a:xfrm>
            <a:off x="3183750" y="1820100"/>
            <a:ext cx="2932200" cy="24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Devank Thawre</a:t>
            </a:r>
            <a:endParaRPr>
              <a:solidFill>
                <a:schemeClr val="lt1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N12801755</a:t>
            </a:r>
            <a:endParaRPr>
              <a:solidFill>
                <a:schemeClr val="lt1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Chosen Platform:</a:t>
            </a:r>
            <a:endParaRPr>
              <a:solidFill>
                <a:schemeClr val="lt1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Two Wheeled Differential Drive Robot</a:t>
            </a:r>
            <a:endParaRPr>
              <a:solidFill>
                <a:schemeClr val="lt1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! </a:t>
            </a:r>
            <a:r>
              <a:rPr b="1" lang="en" u="sng">
                <a:solidFill>
                  <a:schemeClr val="hlink"/>
                </a:solidFill>
                <a:latin typeface="Urbanist"/>
                <a:ea typeface="Urbanist"/>
                <a:cs typeface="Urbanist"/>
                <a:sym typeface="Urbanist"/>
                <a:hlinkClick r:id="rId5"/>
              </a:rPr>
              <a:t>GitHub Link</a:t>
            </a:r>
            <a:r>
              <a:rPr b="1" lang="en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 !</a:t>
            </a:r>
            <a:endParaRPr b="1"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pic>
        <p:nvPicPr>
          <p:cNvPr id="577" name="Google Shape;577;p54"/>
          <p:cNvPicPr preferRelativeResize="0"/>
          <p:nvPr/>
        </p:nvPicPr>
        <p:blipFill rotWithShape="1">
          <a:blip r:embed="rId6">
            <a:alphaModFix/>
          </a:blip>
          <a:srcRect b="0" l="0" r="51669" t="0"/>
          <a:stretch/>
        </p:blipFill>
        <p:spPr>
          <a:xfrm>
            <a:off x="2957800" y="4578475"/>
            <a:ext cx="1280899" cy="34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63"/>
          <p:cNvSpPr txBox="1"/>
          <p:nvPr/>
        </p:nvSpPr>
        <p:spPr>
          <a:xfrm>
            <a:off x="1339850" y="523825"/>
            <a:ext cx="7126200" cy="41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F0000"/>
                </a:solidFill>
                <a:latin typeface="Urbanist"/>
                <a:ea typeface="Urbanist"/>
                <a:cs typeface="Urbanist"/>
                <a:sym typeface="Urbanist"/>
              </a:rPr>
              <a:t>CHALLENGES &amp; APPROACHES</a:t>
            </a:r>
            <a:endParaRPr b="1" sz="2000">
              <a:solidFill>
                <a:srgbClr val="FF0000"/>
              </a:solidFill>
              <a:latin typeface="Urbanist"/>
              <a:ea typeface="Urbanist"/>
              <a:cs typeface="Urbanist"/>
              <a:sym typeface="Urbanis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FF0000"/>
              </a:solidFill>
              <a:latin typeface="Urbanist"/>
              <a:ea typeface="Urbanist"/>
              <a:cs typeface="Urbanist"/>
              <a:sym typeface="Urbanis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Urbanist"/>
                <a:ea typeface="Urbanist"/>
                <a:cs typeface="Urbanist"/>
                <a:sym typeface="Urbanist"/>
              </a:rPr>
              <a:t>Challenges</a:t>
            </a:r>
            <a:endParaRPr b="1">
              <a:latin typeface="Urbanist"/>
              <a:ea typeface="Urbanist"/>
              <a:cs typeface="Urbanist"/>
              <a:sym typeface="Urbanis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Font typeface="Urbanist"/>
              <a:buChar char="●"/>
            </a:pPr>
            <a:r>
              <a:rPr lang="en" sz="1100">
                <a:latin typeface="Urbanist"/>
                <a:ea typeface="Urbanist"/>
                <a:cs typeface="Urbanist"/>
                <a:sym typeface="Urbanist"/>
              </a:rPr>
              <a:t>Old (SMC): </a:t>
            </a:r>
            <a:r>
              <a:rPr lang="en" sz="1100">
                <a:solidFill>
                  <a:srgbClr val="188038"/>
                </a:solidFill>
                <a:latin typeface="Urbanist"/>
                <a:ea typeface="Urbanist"/>
                <a:cs typeface="Urbanist"/>
                <a:sym typeface="Urbanist"/>
              </a:rPr>
              <a:t>u = -K * sign(s)</a:t>
            </a:r>
            <a:r>
              <a:rPr lang="en" sz="1100">
                <a:latin typeface="Urbanist"/>
                <a:ea typeface="Urbanist"/>
                <a:cs typeface="Urbanist"/>
                <a:sym typeface="Urbanist"/>
              </a:rPr>
              <a:t>. This switches violently between +K and -K when error is near zero, causing the robot to shake or rotate aggressively.</a:t>
            </a:r>
            <a:endParaRPr sz="1100">
              <a:latin typeface="Urbanist"/>
              <a:ea typeface="Urbanist"/>
              <a:cs typeface="Urbanist"/>
              <a:sym typeface="Urbanis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>
                <a:latin typeface="Urbanist"/>
                <a:ea typeface="Urbanist"/>
                <a:cs typeface="Urbanist"/>
                <a:sym typeface="Urbanist"/>
              </a:rPr>
              <a:t>Infinite force spikes near obstacles as 1/</a:t>
            </a:r>
            <a:r>
              <a:rPr lang="en" sz="1100">
                <a:latin typeface="Urbanist"/>
                <a:ea typeface="Urbanist"/>
                <a:cs typeface="Urbanist"/>
                <a:sym typeface="Urbanist"/>
              </a:rPr>
              <a:t>𝑑² approaches infinity which will demand infinite acceleration/velocity from the robot’s motors.</a:t>
            </a:r>
            <a:endParaRPr sz="1100">
              <a:latin typeface="Urbanist"/>
              <a:ea typeface="Urbanist"/>
              <a:cs typeface="Urbanist"/>
              <a:sym typeface="Urbanis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Urbanist"/>
              <a:buChar char="●"/>
            </a:pPr>
            <a:r>
              <a:rPr lang="en" sz="1100">
                <a:latin typeface="Urbanist"/>
                <a:ea typeface="Urbanist"/>
                <a:cs typeface="Urbanist"/>
                <a:sym typeface="Urbanist"/>
              </a:rPr>
              <a:t>Dynamic obstacles causing planner instability.</a:t>
            </a:r>
            <a:endParaRPr sz="1100">
              <a:latin typeface="Urbanist"/>
              <a:ea typeface="Urbanist"/>
              <a:cs typeface="Urbanist"/>
              <a:sym typeface="Urbanis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latin typeface="Urbanist"/>
                <a:ea typeface="Urbanist"/>
                <a:cs typeface="Urbanist"/>
                <a:sym typeface="Urbanist"/>
              </a:rPr>
              <a:t>Solutions</a:t>
            </a:r>
            <a:endParaRPr b="1">
              <a:latin typeface="Urbanist"/>
              <a:ea typeface="Urbanist"/>
              <a:cs typeface="Urbanist"/>
              <a:sym typeface="Urbanis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Char char="●"/>
            </a:pPr>
            <a:r>
              <a:rPr lang="en" sz="1100">
                <a:latin typeface="Urbanist"/>
                <a:ea typeface="Urbanist"/>
                <a:cs typeface="Urbanist"/>
                <a:sym typeface="Urbanist"/>
              </a:rPr>
              <a:t>New (Robust SMC with Boundary): </a:t>
            </a:r>
            <a:r>
              <a:rPr lang="en" sz="1100">
                <a:solidFill>
                  <a:srgbClr val="188038"/>
                </a:solidFill>
                <a:latin typeface="Urbanist"/>
                <a:ea typeface="Urbanist"/>
                <a:cs typeface="Urbanist"/>
                <a:sym typeface="Urbanist"/>
              </a:rPr>
              <a:t>u = -K * tanh(s / phi)</a:t>
            </a:r>
            <a:r>
              <a:rPr lang="en" sz="1100">
                <a:latin typeface="Urbanist"/>
                <a:ea typeface="Urbanist"/>
                <a:cs typeface="Urbanist"/>
                <a:sym typeface="Urbanist"/>
              </a:rPr>
              <a:t>. This creates a smooth transition when the error is small, eliminating the chattering while maintaining robust tracking.</a:t>
            </a:r>
            <a:endParaRPr sz="1100">
              <a:latin typeface="Urbanist"/>
              <a:ea typeface="Urbanist"/>
              <a:cs typeface="Urbanist"/>
              <a:sym typeface="Urbanis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Urbanist"/>
              <a:buChar char="●"/>
            </a:pPr>
            <a:r>
              <a:rPr lang="en" sz="1100">
                <a:latin typeface="Urbanist"/>
                <a:ea typeface="Urbanist"/>
                <a:cs typeface="Urbanist"/>
                <a:sym typeface="Urbanist"/>
              </a:rPr>
              <a:t>Solution: Implemented force saturation clamping to respect physical actuator limits.</a:t>
            </a:r>
            <a:endParaRPr sz="1100">
              <a:latin typeface="Urbanist"/>
              <a:ea typeface="Urbanist"/>
              <a:cs typeface="Urbanist"/>
              <a:sym typeface="Urbanis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Urbanist"/>
              <a:buChar char="●"/>
            </a:pPr>
            <a:r>
              <a:rPr lang="en" sz="1100">
                <a:latin typeface="Urbanist"/>
                <a:ea typeface="Urbanist"/>
                <a:cs typeface="Urbanist"/>
                <a:sym typeface="Urbanist"/>
              </a:rPr>
              <a:t>Layered architecture: APF for global guidance, CBF for hard safety guarantees.</a:t>
            </a:r>
            <a:endParaRPr sz="1100">
              <a:latin typeface="Urbanist"/>
              <a:ea typeface="Urbanist"/>
              <a:cs typeface="Urbanist"/>
              <a:sym typeface="Urbanis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1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Urbanist"/>
              <a:ea typeface="Urbanist"/>
              <a:cs typeface="Urbanist"/>
              <a:sym typeface="Urbanis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Urbanist"/>
              <a:ea typeface="Urbanist"/>
              <a:cs typeface="Urbanist"/>
              <a:sym typeface="Urbanis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64"/>
          <p:cNvSpPr txBox="1"/>
          <p:nvPr>
            <p:ph type="title"/>
          </p:nvPr>
        </p:nvSpPr>
        <p:spPr>
          <a:xfrm>
            <a:off x="283475" y="1096954"/>
            <a:ext cx="8575800" cy="27576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Urbanist"/>
                <a:ea typeface="Urbanist"/>
                <a:cs typeface="Urbanist"/>
                <a:sym typeface="Urbanist"/>
              </a:rPr>
              <a:t>! </a:t>
            </a:r>
            <a:r>
              <a:rPr b="1" lang="en" sz="1400" u="sng">
                <a:solidFill>
                  <a:schemeClr val="accent4"/>
                </a:solidFill>
                <a:latin typeface="Urbanist"/>
                <a:ea typeface="Urbanist"/>
                <a:cs typeface="Urbanist"/>
                <a:sym typeface="Urbanis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GitHub Link</a:t>
            </a:r>
            <a:r>
              <a:rPr b="1" lang="en" sz="1400">
                <a:latin typeface="Urbanist"/>
                <a:ea typeface="Urbanist"/>
                <a:cs typeface="Urbanist"/>
                <a:sym typeface="Urbanist"/>
              </a:rPr>
              <a:t> !</a:t>
            </a:r>
            <a:endParaRPr b="1" sz="1400">
              <a:latin typeface="Urbanist"/>
              <a:ea typeface="Urbanist"/>
              <a:cs typeface="Urbanist"/>
              <a:sym typeface="Urbanis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55"/>
          <p:cNvSpPr txBox="1"/>
          <p:nvPr/>
        </p:nvSpPr>
        <p:spPr>
          <a:xfrm>
            <a:off x="2989425" y="496100"/>
            <a:ext cx="4341000" cy="9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Why I chose this</a:t>
            </a:r>
            <a:endParaRPr sz="24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Platform</a:t>
            </a:r>
            <a:endParaRPr sz="2400"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pic>
        <p:nvPicPr>
          <p:cNvPr id="583" name="Google Shape;583;p55" title="imggs.jpg"/>
          <p:cNvPicPr preferRelativeResize="0"/>
          <p:nvPr/>
        </p:nvPicPr>
        <p:blipFill rotWithShape="1">
          <a:blip r:embed="rId3">
            <a:alphaModFix/>
          </a:blip>
          <a:srcRect b="0" l="0" r="0" t="3605"/>
          <a:stretch/>
        </p:blipFill>
        <p:spPr>
          <a:xfrm>
            <a:off x="6665125" y="2852958"/>
            <a:ext cx="1953675" cy="17386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47625">
              <a:srgbClr val="999999">
                <a:alpha val="50000"/>
              </a:srgbClr>
            </a:outerShdw>
          </a:effectLst>
        </p:spPr>
      </p:pic>
      <p:pic>
        <p:nvPicPr>
          <p:cNvPr id="584" name="Google Shape;584;p55" title="imggg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61293" y="894425"/>
            <a:ext cx="1953675" cy="1953675"/>
          </a:xfrm>
          <a:prstGeom prst="rect">
            <a:avLst/>
          </a:prstGeom>
          <a:noFill/>
          <a:ln>
            <a:noFill/>
          </a:ln>
        </p:spPr>
      </p:pic>
      <p:sp>
        <p:nvSpPr>
          <p:cNvPr id="585" name="Google Shape;585;p55"/>
          <p:cNvSpPr txBox="1"/>
          <p:nvPr/>
        </p:nvSpPr>
        <p:spPr>
          <a:xfrm>
            <a:off x="3183750" y="1820100"/>
            <a:ext cx="2932200" cy="24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It's a simple, cost-effective, and highly maneuverable design that allows for spinning in place which I think is a huge advantage in tight environments.</a:t>
            </a:r>
            <a:endParaRPr sz="1200"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  <a:p>
            <a:pPr indent="0" lvl="0" marL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  <a:p>
            <a:pPr indent="0" lvl="0" marL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As a well-established platform, it also comes with extensive support and research, making it a very practical option.</a:t>
            </a:r>
            <a:endParaRPr sz="1200"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pic>
        <p:nvPicPr>
          <p:cNvPr id="586" name="Google Shape;586;p55"/>
          <p:cNvPicPr preferRelativeResize="0"/>
          <p:nvPr/>
        </p:nvPicPr>
        <p:blipFill rotWithShape="1">
          <a:blip r:embed="rId5">
            <a:alphaModFix/>
          </a:blip>
          <a:srcRect b="0" l="0" r="51669" t="0"/>
          <a:stretch/>
        </p:blipFill>
        <p:spPr>
          <a:xfrm>
            <a:off x="2957800" y="4578475"/>
            <a:ext cx="1280899" cy="34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1" name="Google Shape;591;p56" title="robot_dd2 (1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07201" y="1064725"/>
            <a:ext cx="2259651" cy="2772777"/>
          </a:xfrm>
          <a:prstGeom prst="rect">
            <a:avLst/>
          </a:prstGeom>
          <a:noFill/>
          <a:ln>
            <a:noFill/>
          </a:ln>
        </p:spPr>
      </p:pic>
      <p:sp>
        <p:nvSpPr>
          <p:cNvPr id="592" name="Google Shape;592;p56"/>
          <p:cNvSpPr txBox="1"/>
          <p:nvPr/>
        </p:nvSpPr>
        <p:spPr>
          <a:xfrm>
            <a:off x="1339850" y="523825"/>
            <a:ext cx="5067300" cy="41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F0000"/>
                </a:solidFill>
                <a:latin typeface="Urbanist"/>
                <a:ea typeface="Urbanist"/>
                <a:cs typeface="Urbanist"/>
                <a:sym typeface="Urbanist"/>
              </a:rPr>
              <a:t>SYSTEM MODELLING</a:t>
            </a:r>
            <a:endParaRPr b="1" sz="2000">
              <a:solidFill>
                <a:srgbClr val="FF0000"/>
              </a:solidFill>
              <a:latin typeface="Urbanist"/>
              <a:ea typeface="Urbanist"/>
              <a:cs typeface="Urbanist"/>
              <a:sym typeface="Urbanis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Urbanist"/>
                <a:ea typeface="Urbanist"/>
                <a:cs typeface="Urbanist"/>
                <a:sym typeface="Urbanist"/>
              </a:rPr>
              <a:t>Kinematics:</a:t>
            </a:r>
            <a:endParaRPr b="1" sz="1600">
              <a:latin typeface="Urbanist"/>
              <a:ea typeface="Urbanist"/>
              <a:cs typeface="Urbanist"/>
              <a:sym typeface="Urbanis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Urbanist"/>
                <a:ea typeface="Urbanist"/>
                <a:cs typeface="Urbanist"/>
                <a:sym typeface="Urbanist"/>
              </a:rPr>
              <a:t>Velocities (v,w)</a:t>
            </a:r>
            <a:endParaRPr sz="1200">
              <a:latin typeface="Urbanist"/>
              <a:ea typeface="Urbanist"/>
              <a:cs typeface="Urbanist"/>
              <a:sym typeface="Urbanis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Urbanist"/>
              <a:ea typeface="Urbanist"/>
              <a:cs typeface="Urbanist"/>
              <a:sym typeface="Urbanis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Urbanist"/>
              <a:ea typeface="Urbanist"/>
              <a:cs typeface="Urbanist"/>
              <a:sym typeface="Urbanis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Urbanist"/>
              <a:ea typeface="Urbanist"/>
              <a:cs typeface="Urbanist"/>
              <a:sym typeface="Urbanis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Urbanist"/>
                <a:ea typeface="Urbanist"/>
                <a:cs typeface="Urbanist"/>
                <a:sym typeface="Urbanist"/>
              </a:rPr>
              <a:t>State Space</a:t>
            </a:r>
            <a:endParaRPr sz="1200">
              <a:latin typeface="Urbanist"/>
              <a:ea typeface="Urbanist"/>
              <a:cs typeface="Urbanist"/>
              <a:sym typeface="Urbanis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Urbanist"/>
              <a:ea typeface="Urbanist"/>
              <a:cs typeface="Urbanist"/>
              <a:sym typeface="Urbanis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Urbanist"/>
              <a:ea typeface="Urbanist"/>
              <a:cs typeface="Urbanist"/>
              <a:sym typeface="Urbanis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Urbanist"/>
              <a:ea typeface="Urbanist"/>
              <a:cs typeface="Urbanist"/>
              <a:sym typeface="Urbanis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Urbanist"/>
              <a:ea typeface="Urbanist"/>
              <a:cs typeface="Urbanist"/>
              <a:sym typeface="Urbanis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Urbanist"/>
                <a:ea typeface="Urbanist"/>
                <a:cs typeface="Urbanist"/>
                <a:sym typeface="Urbanist"/>
              </a:rPr>
              <a:t>Dynamics:</a:t>
            </a:r>
            <a:r>
              <a:rPr b="1" lang="en" sz="1200">
                <a:latin typeface="Urbanist"/>
                <a:ea typeface="Urbanist"/>
                <a:cs typeface="Urbanist"/>
                <a:sym typeface="Urbanist"/>
              </a:rPr>
              <a:t> </a:t>
            </a:r>
            <a:endParaRPr b="1" sz="1200">
              <a:latin typeface="Urbanist"/>
              <a:ea typeface="Urbanist"/>
              <a:cs typeface="Urbanist"/>
              <a:sym typeface="Urbanis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Urbanist"/>
                <a:ea typeface="Urbanist"/>
                <a:cs typeface="Urbanist"/>
                <a:sym typeface="Urbanist"/>
              </a:rPr>
              <a:t>The relationship between motor torques (tau) and robot acceleration (q):</a:t>
            </a:r>
            <a:endParaRPr sz="1200">
              <a:latin typeface="Urbanist"/>
              <a:ea typeface="Urbanist"/>
              <a:cs typeface="Urbanist"/>
              <a:sym typeface="Urbanis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Urbanist"/>
              <a:ea typeface="Urbanist"/>
              <a:cs typeface="Urbanist"/>
              <a:sym typeface="Urbanis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Urbanist"/>
              <a:ea typeface="Urbanist"/>
              <a:cs typeface="Urbanist"/>
              <a:sym typeface="Urbanis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Urbanist"/>
                <a:ea typeface="Urbanist"/>
                <a:cs typeface="Urbanist"/>
                <a:sym typeface="Urbanist"/>
              </a:rPr>
              <a:t>For our idealized differential drive robot:</a:t>
            </a:r>
            <a:endParaRPr sz="1200">
              <a:latin typeface="Urbanist"/>
              <a:ea typeface="Urbanist"/>
              <a:cs typeface="Urbanist"/>
              <a:sym typeface="Urbanis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pic>
        <p:nvPicPr>
          <p:cNvPr id="593" name="Google Shape;593;p56" title="2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62574" y="3578058"/>
            <a:ext cx="1697450" cy="28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4" name="Google Shape;594;p56" title="1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28178" y="1334886"/>
            <a:ext cx="2211676" cy="137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5" name="Google Shape;595;p56" title="3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61651" y="4186020"/>
            <a:ext cx="2331127" cy="54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57"/>
          <p:cNvSpPr txBox="1"/>
          <p:nvPr/>
        </p:nvSpPr>
        <p:spPr>
          <a:xfrm>
            <a:off x="1339850" y="523825"/>
            <a:ext cx="5067300" cy="41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F0000"/>
                </a:solidFill>
                <a:latin typeface="Urbanist"/>
                <a:ea typeface="Urbanist"/>
                <a:cs typeface="Urbanist"/>
                <a:sym typeface="Urbanist"/>
              </a:rPr>
              <a:t>CONTROL METHODOLOGY</a:t>
            </a:r>
            <a:endParaRPr b="1" sz="2000">
              <a:solidFill>
                <a:srgbClr val="FF0000"/>
              </a:solidFill>
              <a:latin typeface="Urbanist"/>
              <a:ea typeface="Urbanist"/>
              <a:cs typeface="Urbanist"/>
              <a:sym typeface="Urbanis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Urbanist"/>
                <a:ea typeface="Urbanist"/>
                <a:cs typeface="Urbanist"/>
                <a:sym typeface="Urbanist"/>
              </a:rPr>
              <a:t>Sliding Surface: </a:t>
            </a:r>
            <a:r>
              <a:rPr lang="en" sz="1200">
                <a:latin typeface="Urbanist"/>
                <a:ea typeface="Urbanist"/>
                <a:cs typeface="Urbanist"/>
                <a:sym typeface="Urbanist"/>
              </a:rPr>
              <a:t>Defining the error surface the controller tries to maintain (𝒔 = 0):</a:t>
            </a:r>
            <a:endParaRPr sz="1200">
              <a:latin typeface="Urbanist"/>
              <a:ea typeface="Urbanist"/>
              <a:cs typeface="Urbanist"/>
              <a:sym typeface="Urbanis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Urbanist"/>
              <a:ea typeface="Urbanist"/>
              <a:cs typeface="Urbanist"/>
              <a:sym typeface="Urbanis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200">
                <a:latin typeface="Urbanist"/>
                <a:ea typeface="Urbanist"/>
                <a:cs typeface="Urbanist"/>
                <a:sym typeface="Urbanist"/>
              </a:rPr>
              <a:t>Control Law (with Boundary Layer):</a:t>
            </a:r>
            <a:r>
              <a:rPr lang="en" sz="1200">
                <a:latin typeface="Urbanist"/>
                <a:ea typeface="Urbanist"/>
                <a:cs typeface="Urbanist"/>
                <a:sym typeface="Urbanist"/>
              </a:rPr>
              <a:t> The robust control output used to eliminate chattering:</a:t>
            </a:r>
            <a:endParaRPr sz="1200">
              <a:latin typeface="Urbanist"/>
              <a:ea typeface="Urbanist"/>
              <a:cs typeface="Urbanist"/>
              <a:sym typeface="Urbanis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Urbanist"/>
                <a:ea typeface="Urbanist"/>
                <a:cs typeface="Urbanist"/>
                <a:sym typeface="Urbanist"/>
              </a:rPr>
              <a:t>Where </a:t>
            </a:r>
            <a:r>
              <a:rPr lang="en" sz="1200">
                <a:latin typeface="Urbanist"/>
                <a:ea typeface="Urbanist"/>
                <a:cs typeface="Urbanist"/>
                <a:sym typeface="Urbanist"/>
              </a:rPr>
              <a:t>𝝓 is the boun</a:t>
            </a:r>
            <a:r>
              <a:rPr lang="en" sz="1200">
                <a:latin typeface="Urbanist"/>
                <a:ea typeface="Urbanist"/>
                <a:cs typeface="Urbanist"/>
                <a:sym typeface="Urbanist"/>
              </a:rPr>
              <a:t>dary layer thickness.</a:t>
            </a:r>
            <a:endParaRPr sz="1200">
              <a:latin typeface="Urbanist"/>
              <a:ea typeface="Urbanist"/>
              <a:cs typeface="Urbanist"/>
              <a:sym typeface="Urbanis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Urbanist"/>
              <a:ea typeface="Urbanist"/>
              <a:cs typeface="Urbanist"/>
              <a:sym typeface="Urbanis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Urbanist"/>
              <a:ea typeface="Urbanist"/>
              <a:cs typeface="Urbanist"/>
              <a:sym typeface="Urbanis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Urbanist"/>
                <a:ea typeface="Urbanist"/>
                <a:cs typeface="Urbanist"/>
                <a:sym typeface="Urbanist"/>
              </a:rPr>
              <a:t>Lyapunov Stability Condition: </a:t>
            </a:r>
            <a:r>
              <a:rPr lang="en" sz="1200">
                <a:latin typeface="Urbanist"/>
                <a:ea typeface="Urbanist"/>
                <a:cs typeface="Urbanist"/>
                <a:sym typeface="Urbanist"/>
              </a:rPr>
              <a:t>The mathematical guarantee that the error will converge to zero:</a:t>
            </a:r>
            <a:endParaRPr sz="1300">
              <a:latin typeface="Urbanist"/>
              <a:ea typeface="Urbanist"/>
              <a:cs typeface="Urbanist"/>
              <a:sym typeface="Urbanis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Urbanist"/>
              <a:ea typeface="Urbanist"/>
              <a:cs typeface="Urbanist"/>
              <a:sym typeface="Urbanis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pic>
        <p:nvPicPr>
          <p:cNvPr id="601" name="Google Shape;601;p57" title="4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19875" y="1463375"/>
            <a:ext cx="1547950" cy="36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2" name="Google Shape;602;p57" title="5.png"/>
          <p:cNvPicPr preferRelativeResize="0"/>
          <p:nvPr/>
        </p:nvPicPr>
        <p:blipFill rotWithShape="1">
          <a:blip r:embed="rId4">
            <a:alphaModFix/>
          </a:blip>
          <a:srcRect b="0" l="6375" r="0" t="0"/>
          <a:stretch/>
        </p:blipFill>
        <p:spPr>
          <a:xfrm>
            <a:off x="6736650" y="2131600"/>
            <a:ext cx="1809251" cy="62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57" title="6.png"/>
          <p:cNvPicPr preferRelativeResize="0"/>
          <p:nvPr/>
        </p:nvPicPr>
        <p:blipFill rotWithShape="1">
          <a:blip r:embed="rId5">
            <a:alphaModFix/>
          </a:blip>
          <a:srcRect b="11784" l="14611" r="9602" t="19544"/>
          <a:stretch/>
        </p:blipFill>
        <p:spPr>
          <a:xfrm>
            <a:off x="6682175" y="3022850"/>
            <a:ext cx="1201425" cy="44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4" name="Google Shape;604;p57" title="smc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74918" y="2419350"/>
            <a:ext cx="2309400" cy="528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58"/>
          <p:cNvSpPr txBox="1"/>
          <p:nvPr/>
        </p:nvSpPr>
        <p:spPr>
          <a:xfrm>
            <a:off x="2413875" y="474750"/>
            <a:ext cx="4503900" cy="3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F0000"/>
                </a:solidFill>
                <a:latin typeface="Urbanist"/>
                <a:ea typeface="Urbanist"/>
                <a:cs typeface="Urbanist"/>
                <a:sym typeface="Urbanist"/>
              </a:rPr>
              <a:t>PHASE </a:t>
            </a:r>
            <a:r>
              <a:rPr b="1" lang="en" sz="2000">
                <a:solidFill>
                  <a:srgbClr val="FF0000"/>
                </a:solidFill>
                <a:latin typeface="Urbanist"/>
                <a:ea typeface="Urbanist"/>
                <a:cs typeface="Urbanist"/>
                <a:sym typeface="Urbanist"/>
              </a:rPr>
              <a:t>PORTRAIT</a:t>
            </a:r>
            <a:r>
              <a:rPr b="1" lang="en" sz="2000">
                <a:solidFill>
                  <a:srgbClr val="FF0000"/>
                </a:solidFill>
                <a:latin typeface="Urbanist"/>
                <a:ea typeface="Urbanist"/>
                <a:cs typeface="Urbanist"/>
                <a:sym typeface="Urbanist"/>
              </a:rPr>
              <a:t> DATA ANALYSIS</a:t>
            </a:r>
            <a:endParaRPr b="1" sz="2000">
              <a:solidFill>
                <a:srgbClr val="FF0000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pic>
        <p:nvPicPr>
          <p:cNvPr id="610" name="Google Shape;610;p58" title="plots.png"/>
          <p:cNvPicPr preferRelativeResize="0"/>
          <p:nvPr/>
        </p:nvPicPr>
        <p:blipFill rotWithShape="1">
          <a:blip r:embed="rId3">
            <a:alphaModFix/>
          </a:blip>
          <a:srcRect b="0" l="0" r="0" t="50109"/>
          <a:stretch/>
        </p:blipFill>
        <p:spPr>
          <a:xfrm>
            <a:off x="1490188" y="1221063"/>
            <a:ext cx="6351274" cy="2509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59"/>
          <p:cNvSpPr txBox="1"/>
          <p:nvPr/>
        </p:nvSpPr>
        <p:spPr>
          <a:xfrm>
            <a:off x="1339850" y="523825"/>
            <a:ext cx="5067300" cy="41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F0000"/>
                </a:solidFill>
                <a:latin typeface="Urbanist"/>
                <a:ea typeface="Urbanist"/>
                <a:cs typeface="Urbanist"/>
                <a:sym typeface="Urbanist"/>
              </a:rPr>
              <a:t>MOTION PLANNING</a:t>
            </a:r>
            <a:endParaRPr b="1" sz="2000">
              <a:solidFill>
                <a:srgbClr val="FF0000"/>
              </a:solidFill>
              <a:latin typeface="Urbanist"/>
              <a:ea typeface="Urbanist"/>
              <a:cs typeface="Urbanist"/>
              <a:sym typeface="Urbanis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latin typeface="Urbanist"/>
              <a:ea typeface="Urbanist"/>
              <a:cs typeface="Urbanist"/>
              <a:sym typeface="Urbanis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Safety Condition First! (Control Barrier Function):</a:t>
            </a:r>
            <a:r>
              <a:rPr lang="en" sz="1100"/>
              <a:t> The inequality that guarantees the robot remains in the safe set (ℎ(𝓍) ≥ 0):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Total Potential Field:</a:t>
            </a:r>
            <a:r>
              <a:rPr lang="en" sz="1100"/>
              <a:t> The sum of attractive and repulsive forces acting on the robot: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Attractive Force (Goal):</a:t>
            </a:r>
            <a:endParaRPr b="1"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Repulsive Force (Obstacle):</a:t>
            </a:r>
            <a:r>
              <a:rPr lang="en" sz="1100"/>
              <a:t> Active only when distance to obstacle (𝑑) is less than influence range (𝑑₀):</a:t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Urbanist"/>
              <a:ea typeface="Urbanist"/>
              <a:cs typeface="Urbanist"/>
              <a:sym typeface="Urbanis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Urbanist"/>
              <a:ea typeface="Urbanist"/>
              <a:cs typeface="Urbanist"/>
              <a:sym typeface="Urbanis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pic>
        <p:nvPicPr>
          <p:cNvPr id="616" name="Google Shape;616;p59" title="10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81750" y="1351188"/>
            <a:ext cx="2434124" cy="31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7" name="Google Shape;617;p59" title="7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95524" y="2211450"/>
            <a:ext cx="2443326" cy="31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8" name="Google Shape;618;p59" title="8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51895" y="2814536"/>
            <a:ext cx="3062502" cy="31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9" name="Google Shape;619;p59" title="9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62318" y="3864767"/>
            <a:ext cx="3364950" cy="70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" name="Google Shape;624;p60" title="APF.gif"/>
          <p:cNvPicPr preferRelativeResize="0"/>
          <p:nvPr/>
        </p:nvPicPr>
        <p:blipFill rotWithShape="1">
          <a:blip r:embed="rId3">
            <a:alphaModFix/>
          </a:blip>
          <a:srcRect b="15248" l="10680" r="20500" t="7388"/>
          <a:stretch/>
        </p:blipFill>
        <p:spPr>
          <a:xfrm>
            <a:off x="4762896" y="1047862"/>
            <a:ext cx="3384150" cy="26678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47625">
              <a:schemeClr val="lt2">
                <a:alpha val="50000"/>
              </a:schemeClr>
            </a:outerShdw>
          </a:effectLst>
        </p:spPr>
      </p:pic>
      <p:sp>
        <p:nvSpPr>
          <p:cNvPr id="625" name="Google Shape;625;p60"/>
          <p:cNvSpPr txBox="1"/>
          <p:nvPr/>
        </p:nvSpPr>
        <p:spPr>
          <a:xfrm>
            <a:off x="2894400" y="440625"/>
            <a:ext cx="3355200" cy="3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F0000"/>
                </a:solidFill>
                <a:latin typeface="Urbanist"/>
                <a:ea typeface="Urbanist"/>
                <a:cs typeface="Urbanist"/>
                <a:sym typeface="Urbanist"/>
              </a:rPr>
              <a:t>OBSTACLE AVOIDANCE</a:t>
            </a:r>
            <a:endParaRPr b="1" sz="2000">
              <a:solidFill>
                <a:srgbClr val="FF0000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pic>
        <p:nvPicPr>
          <p:cNvPr id="626" name="Google Shape;626;p60" title="CBF.gif"/>
          <p:cNvPicPr preferRelativeResize="0"/>
          <p:nvPr/>
        </p:nvPicPr>
        <p:blipFill rotWithShape="1">
          <a:blip r:embed="rId4">
            <a:alphaModFix/>
          </a:blip>
          <a:srcRect b="7551" l="7254" r="18566" t="7508"/>
          <a:stretch/>
        </p:blipFill>
        <p:spPr>
          <a:xfrm>
            <a:off x="474750" y="1047850"/>
            <a:ext cx="3756500" cy="27315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47625">
              <a:schemeClr val="lt2">
                <a:alpha val="50000"/>
              </a:schemeClr>
            </a:outerShdw>
          </a:effectLst>
        </p:spPr>
      </p:pic>
      <p:sp>
        <p:nvSpPr>
          <p:cNvPr id="627" name="Google Shape;627;p60"/>
          <p:cNvSpPr txBox="1"/>
          <p:nvPr/>
        </p:nvSpPr>
        <p:spPr>
          <a:xfrm>
            <a:off x="1101700" y="3885825"/>
            <a:ext cx="2502600" cy="5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Using Control Barrier Function</a:t>
            </a:r>
            <a:endParaRPr b="1" sz="1100"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628" name="Google Shape;628;p60"/>
          <p:cNvSpPr txBox="1"/>
          <p:nvPr/>
        </p:nvSpPr>
        <p:spPr>
          <a:xfrm>
            <a:off x="4999925" y="3885825"/>
            <a:ext cx="3064200" cy="5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Potential Field demonstration with its limits</a:t>
            </a:r>
            <a:endParaRPr b="1" sz="1100"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61"/>
          <p:cNvSpPr txBox="1"/>
          <p:nvPr/>
        </p:nvSpPr>
        <p:spPr>
          <a:xfrm>
            <a:off x="1339850" y="523825"/>
            <a:ext cx="7126200" cy="41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F0000"/>
                </a:solidFill>
                <a:latin typeface="Urbanist"/>
                <a:ea typeface="Urbanist"/>
                <a:cs typeface="Urbanist"/>
                <a:sym typeface="Urbanist"/>
              </a:rPr>
              <a:t>RESULTS &amp; PERFORMANCE </a:t>
            </a:r>
            <a:endParaRPr b="1" sz="2000">
              <a:solidFill>
                <a:srgbClr val="FF0000"/>
              </a:solidFill>
              <a:latin typeface="Urbanist"/>
              <a:ea typeface="Urbanist"/>
              <a:cs typeface="Urbanist"/>
              <a:sym typeface="Urbanis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FF0000"/>
              </a:solidFill>
              <a:latin typeface="Urbanist"/>
              <a:ea typeface="Urbanist"/>
              <a:cs typeface="Urbanist"/>
              <a:sym typeface="Urbanis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/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Char char="●"/>
            </a:pPr>
            <a:r>
              <a:rPr b="1" lang="en" sz="1100">
                <a:latin typeface="Urbanist"/>
                <a:ea typeface="Urbanist"/>
                <a:cs typeface="Urbanist"/>
                <a:sym typeface="Urbanist"/>
              </a:rPr>
              <a:t>Simulation Environment:</a:t>
            </a:r>
            <a:r>
              <a:rPr lang="en" sz="1100">
                <a:latin typeface="Urbanist"/>
                <a:ea typeface="Urbanist"/>
                <a:cs typeface="Urbanist"/>
                <a:sym typeface="Urbanist"/>
              </a:rPr>
              <a:t> </a:t>
            </a:r>
            <a:r>
              <a:rPr lang="en" sz="1100">
                <a:latin typeface="Urbanist"/>
                <a:ea typeface="Urbanist"/>
                <a:cs typeface="Urbanist"/>
                <a:sym typeface="Urbanist"/>
              </a:rPr>
              <a:t>Created a custom simulator with:</a:t>
            </a:r>
            <a:endParaRPr sz="1100">
              <a:latin typeface="Urbanist"/>
              <a:ea typeface="Urbanist"/>
              <a:cs typeface="Urbanist"/>
              <a:sym typeface="Urbanist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Urbanist"/>
              <a:buChar char="○"/>
            </a:pPr>
            <a:r>
              <a:rPr lang="en" sz="1100">
                <a:latin typeface="Urbanist"/>
                <a:ea typeface="Urbanist"/>
                <a:cs typeface="Urbanist"/>
                <a:sym typeface="Urbanist"/>
              </a:rPr>
              <a:t>Dynamic HUD showing velocity and status.</a:t>
            </a:r>
            <a:endParaRPr sz="1100">
              <a:latin typeface="Urbanist"/>
              <a:ea typeface="Urbanist"/>
              <a:cs typeface="Urbanist"/>
              <a:sym typeface="Urbanist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Urbanist"/>
              <a:buChar char="○"/>
            </a:pPr>
            <a:r>
              <a:rPr lang="en" sz="1100">
                <a:latin typeface="Urbanist"/>
                <a:ea typeface="Urbanist"/>
                <a:cs typeface="Urbanist"/>
                <a:sym typeface="Urbanist"/>
              </a:rPr>
              <a:t>Randomized environments (Polygons, Pedestrians, Traps).</a:t>
            </a:r>
            <a:endParaRPr sz="1100">
              <a:latin typeface="Urbanist"/>
              <a:ea typeface="Urbanist"/>
              <a:cs typeface="Urbanist"/>
              <a:sym typeface="Urbanist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Urbanist"/>
              <a:buChar char="○"/>
            </a:pPr>
            <a:r>
              <a:rPr lang="en" sz="1100">
                <a:latin typeface="Urbanist"/>
                <a:ea typeface="Urbanist"/>
                <a:cs typeface="Urbanist"/>
                <a:sym typeface="Urbanist"/>
              </a:rPr>
              <a:t>Respecting non-holonomic constraints</a:t>
            </a:r>
            <a:endParaRPr sz="1100">
              <a:latin typeface="Urbanist"/>
              <a:ea typeface="Urbanist"/>
              <a:cs typeface="Urbanist"/>
              <a:sym typeface="Urbanis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Urbanist"/>
              <a:buChar char="●"/>
            </a:pPr>
            <a:r>
              <a:rPr b="1" lang="en" sz="1100">
                <a:latin typeface="Urbanist"/>
                <a:ea typeface="Urbanist"/>
                <a:cs typeface="Urbanist"/>
                <a:sym typeface="Urbanist"/>
              </a:rPr>
              <a:t>Achievements:</a:t>
            </a:r>
            <a:endParaRPr b="1" sz="1100">
              <a:latin typeface="Urbanist"/>
              <a:ea typeface="Urbanist"/>
              <a:cs typeface="Urbanist"/>
              <a:sym typeface="Urbanist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Urbanist"/>
              <a:buChar char="○"/>
            </a:pPr>
            <a:r>
              <a:rPr lang="en" sz="1100">
                <a:latin typeface="Urbanist"/>
                <a:ea typeface="Urbanist"/>
                <a:cs typeface="Urbanist"/>
                <a:sym typeface="Urbanist"/>
              </a:rPr>
              <a:t>Successful navigation in complex, cluttered environments.</a:t>
            </a:r>
            <a:endParaRPr sz="1100">
              <a:latin typeface="Urbanist"/>
              <a:ea typeface="Urbanist"/>
              <a:cs typeface="Urbanist"/>
              <a:sym typeface="Urbanist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Urbanist"/>
              <a:buChar char="○"/>
            </a:pPr>
            <a:r>
              <a:rPr lang="en" sz="1100">
                <a:latin typeface="Urbanist"/>
                <a:ea typeface="Urbanist"/>
                <a:cs typeface="Urbanist"/>
                <a:sym typeface="Urbanist"/>
              </a:rPr>
              <a:t>Visualized "Safe Zones" appearing dynamically around pedestrians.</a:t>
            </a:r>
            <a:endParaRPr sz="1100">
              <a:latin typeface="Urbanist"/>
              <a:ea typeface="Urbanist"/>
              <a:cs typeface="Urbanist"/>
              <a:sym typeface="Urbanist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Urbanist"/>
              <a:buChar char="○"/>
            </a:pPr>
            <a:r>
              <a:rPr lang="en" sz="1100">
                <a:latin typeface="Urbanist"/>
                <a:ea typeface="Urbanist"/>
                <a:cs typeface="Urbanist"/>
                <a:sym typeface="Urbanist"/>
              </a:rPr>
              <a:t>Implemented a "Predicted Path" visualization to show the planner's intent.</a:t>
            </a:r>
            <a:endParaRPr sz="1100">
              <a:latin typeface="Urbanist"/>
              <a:ea typeface="Urbanist"/>
              <a:cs typeface="Urbanist"/>
              <a:sym typeface="Urbanis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1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Urbanist"/>
              <a:ea typeface="Urbanist"/>
              <a:cs typeface="Urbanist"/>
              <a:sym typeface="Urbanis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Urbanist"/>
              <a:ea typeface="Urbanist"/>
              <a:cs typeface="Urbanist"/>
              <a:sym typeface="Urbanis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62"/>
          <p:cNvSpPr txBox="1"/>
          <p:nvPr/>
        </p:nvSpPr>
        <p:spPr>
          <a:xfrm>
            <a:off x="673700" y="3715675"/>
            <a:ext cx="3258000" cy="4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Navigating through the environment avoiding pedestrians, walls &amp; obstacles</a:t>
            </a:r>
            <a:endParaRPr sz="1100"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639" name="Google Shape;639;p62"/>
          <p:cNvSpPr txBox="1"/>
          <p:nvPr/>
        </p:nvSpPr>
        <p:spPr>
          <a:xfrm>
            <a:off x="5188038" y="4301525"/>
            <a:ext cx="3258000" cy="4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Potential Field Failure when getting stuck in U trap</a:t>
            </a:r>
            <a:endParaRPr sz="1100"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pic>
        <p:nvPicPr>
          <p:cNvPr id="640" name="Google Shape;640;p62" title="Fin_2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0100" y="1084350"/>
            <a:ext cx="4416196" cy="3058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47625">
              <a:schemeClr val="lt2">
                <a:alpha val="50000"/>
              </a:schemeClr>
            </a:outerShdw>
          </a:effectLst>
        </p:spPr>
      </p:pic>
      <p:pic>
        <p:nvPicPr>
          <p:cNvPr id="641" name="Google Shape;641;p62" title="Fin_1.gif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150" y="474750"/>
            <a:ext cx="4448300" cy="305819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47625">
              <a:schemeClr val="lt2">
                <a:alpha val="50000"/>
              </a:schemeClr>
            </a:outerShdw>
          </a:effec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[INT] Project timeline/workflow presentation [Style 1] ">
  <a:themeElements>
    <a:clrScheme name="Google Colours">
      <a:dk1>
        <a:srgbClr val="292D3E"/>
      </a:dk1>
      <a:lt1>
        <a:srgbClr val="FFFFFF"/>
      </a:lt1>
      <a:dk2>
        <a:srgbClr val="F1F2DF"/>
      </a:dk2>
      <a:lt2>
        <a:srgbClr val="666666"/>
      </a:lt2>
      <a:accent1>
        <a:srgbClr val="6D31FD"/>
      </a:accent1>
      <a:accent2>
        <a:srgbClr val="066B6B"/>
      </a:accent2>
      <a:accent3>
        <a:srgbClr val="FFDF5F"/>
      </a:accent3>
      <a:accent4>
        <a:srgbClr val="8289FF"/>
      </a:accent4>
      <a:accent5>
        <a:srgbClr val="FF8127"/>
      </a:accent5>
      <a:accent6>
        <a:srgbClr val="CAF38D"/>
      </a:accent6>
      <a:hlink>
        <a:srgbClr val="8289FF"/>
      </a:hlink>
      <a:folHlink>
        <a:srgbClr val="7B1FA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